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Chewy"/>
      <p:regular r:id="rId30"/>
    </p:embeddedFont>
    <p:embeddedFont>
      <p:font typeface="Roboto"/>
      <p:regular r:id="rId31"/>
      <p:bold r:id="rId32"/>
      <p:italic r:id="rId33"/>
      <p:boldItalic r:id="rId34"/>
    </p:embeddedFont>
    <p:embeddedFont>
      <p:font typeface="Anaheim"/>
      <p:regular r:id="rId35"/>
    </p:embeddedFont>
    <p:embeddedFont>
      <p:font typeface="Bebas Neue"/>
      <p:regular r:id="rId36"/>
    </p:embeddedFont>
    <p:embeddedFont>
      <p:font typeface="PT Sans"/>
      <p:regular r:id="rId37"/>
      <p:bold r:id="rId38"/>
      <p:italic r:id="rId39"/>
      <p:boldItalic r:id="rId40"/>
    </p:embeddedFont>
    <p:embeddedFont>
      <p:font typeface="Space Grotesk"/>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tthew William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9E91EA-C359-4FEA-8F65-E126B5C1C541}">
  <a:tblStyle styleId="{729E91EA-C359-4FEA-8F65-E126B5C1C5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3.xml"/><Relationship Id="rId42" Type="http://schemas.openxmlformats.org/officeDocument/2006/relationships/font" Target="fonts/SpaceGrotesk-bold.fntdata"/><Relationship Id="rId41" Type="http://schemas.openxmlformats.org/officeDocument/2006/relationships/font" Target="fonts/SpaceGrotesk-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font" Target="fonts/Chewy-regular.fntdata"/><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Anaheim-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PTSans-regular.fntdata"/><Relationship Id="rId14" Type="http://schemas.openxmlformats.org/officeDocument/2006/relationships/slide" Target="slides/slide7.xml"/><Relationship Id="rId36" Type="http://schemas.openxmlformats.org/officeDocument/2006/relationships/font" Target="fonts/BebasNeue-regular.fntdata"/><Relationship Id="rId17" Type="http://schemas.openxmlformats.org/officeDocument/2006/relationships/slide" Target="slides/slide10.xml"/><Relationship Id="rId39" Type="http://schemas.openxmlformats.org/officeDocument/2006/relationships/font" Target="fonts/PTSans-italic.fntdata"/><Relationship Id="rId16" Type="http://schemas.openxmlformats.org/officeDocument/2006/relationships/slide" Target="slides/slide9.xml"/><Relationship Id="rId38" Type="http://schemas.openxmlformats.org/officeDocument/2006/relationships/font" Target="fonts/PTSans-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1T14:19:59.481">
    <p:pos x="-16" y="0"/>
    <p:text>nshafikh@andrew.cmu.edu
Feedback from Rachelle:
- Make sure to use LEGO not Lego
- competitor analysis is interesting because we have partners in the mix there too - like nintendo - worth questioning them on that as a consideration for differentiation
- In the results it would be interesting to see more benchmarking for comparison, e.g.minifootball peak - is this good? compared to a competitors peak?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ebrickblogger.com/2022/11/brick-breakdown-lego-ideas-table-football/" TargetMode="External"/><Relationship Id="rId3" Type="http://schemas.openxmlformats.org/officeDocument/2006/relationships/hyperlink" Target="https://www.thebrickfan.com/lego-ideas-table-football-21337-officially-announced/#:~:text=The%20LEGO%20Ideas%20Table%20Football,skin%20tones%20to%20choose%20fr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acherspayteachers.com/Product/Create-YOUR-own-Characters-Lego-Figure-Super-Hero-Portrait-SUB-Lesson-4766665?gclid=Cj0KCQiAo-yfBhD_ARIsANr56g7pG-NJFvPaZvHuakWnP94hLNgIlQSMzyyOJ1TG_WP_GU-eG16mgUgaAg1CEALw_wcB" TargetMode="External"/><Relationship Id="rId3" Type="http://schemas.openxmlformats.org/officeDocument/2006/relationships/hyperlink" Target="https://www.ebay.com/itm/124750543183?chn=ps&amp;norover=1&amp;mkevt=1&amp;mkrid=711-117182-37290-0&amp;mkcid=2&amp;mkscid=101&amp;itemid=124750543183&amp;targetid=1263104805766&amp;device=c&amp;mktype=&amp;googleloc=9005929&amp;poi=&amp;campaignid=14859008593&amp;mkgroupid=130497710760&amp;rlsatarget=pla-1263104805766&amp;abcId=9300678&amp;merchantid=114833312&amp;gclid=Cj0KCQiAo-yfBhD_ARIsANr56g6GrnwEoQ8QhWBiDCHgiEt9rmNbe8Pddu9lfs5GjWBXwMAV-oyQ7IgaAjULEALw_wcB" TargetMode="External"/><Relationship Id="rId4" Type="http://schemas.openxmlformats.org/officeDocument/2006/relationships/hyperlink" Target="https://www.amazon.com/LEGO-Collectible-Minifigure-17-71018/dp/B0722GYV3R/ref=asc_df_B0722GYV3R/?tag=hyprod-20&amp;linkCode=df0&amp;hvadid=309875729163&amp;hvpos=&amp;hvnetw=g&amp;hvrand=16360399408247256083&amp;hvpone=&amp;hvptwo=&amp;hvqmt=&amp;hvdev=c&amp;hvdvcmdl=&amp;hvlocint=&amp;hvlocphy=9005929&amp;hvtargid=pla-554762141401&amp;psc=1&amp;tag=&amp;ref=&amp;adgrpid=65715448310&amp;hvpone=&amp;hvptwo=&amp;hvadid=309875729163&amp;hvpos=&amp;hvnetw=g&amp;hvrand=16360399408247256083&amp;hvqmt=&amp;hvdev=c&amp;hvdvcmdl=&amp;hvlocint=&amp;hvlocphy=9005929&amp;hvtargid=pla-55476214140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go.com/en-us/eng/info/default.asp?page=pres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rategosinstitute.com/uploads/cf17cf06ff987718f7a8d8edfb65bc2e6abe59cb33bfd8b079f41b20964e04af.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rategosinstitute.com/uploads/cf17cf06ff987718f7a8d8edfb65bc2e6abe59cb33bfd8b079f41b20964e04af.pdf" TargetMode="External"/><Relationship Id="rId3" Type="http://schemas.openxmlformats.org/officeDocument/2006/relationships/hyperlink" Target="https://businesschronicler.com/competitors/lego-competitors-analysis/" TargetMode="External"/><Relationship Id="rId4" Type="http://schemas.openxmlformats.org/officeDocument/2006/relationships/hyperlink" Target="https://www.cnbc.com/2018/04/27/lego-marketing-strategy-made-it-world-favorite-toy-brand.html" TargetMode="External"/><Relationship Id="rId5" Type="http://schemas.openxmlformats.org/officeDocument/2006/relationships/hyperlink" Target="https://kidscreen.com/2021/01/27/barbie-named-npds-top-global-toy-property-for-202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netmedia.com.au/blog/marketing-strategies-of-lego/" TargetMode="External"/><Relationship Id="rId3" Type="http://schemas.openxmlformats.org/officeDocument/2006/relationships/hyperlink" Target="https://www.brand-experts.com/brand-strategy/brand-experienc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dnet.org/articles/legos-unveils-new-botanical-builds-for-adults" TargetMode="External"/><Relationship Id="rId3" Type="http://schemas.openxmlformats.org/officeDocument/2006/relationships/hyperlink" Target="https://www.justsaying.asia/lego-launches-botanical-collection-to-bring-zen-into-your-home-this-new-year/" TargetMode="External"/><Relationship Id="rId4" Type="http://schemas.openxmlformats.org/officeDocument/2006/relationships/hyperlink" Target="https://bunnygaming.com/collectibles/new-lego-botanical-collecti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ddb7d9038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ddb7d9038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222b3f6d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222b3f6d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132f154d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132f154d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32f154d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32f154d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22a299d5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22a299d5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dd22edfc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dd22edfc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http://thebrickblogger.com/2022/11/brick-breakdown-lego-ideas-table-football/</a:t>
            </a:r>
            <a:endParaRPr/>
          </a:p>
          <a:p>
            <a:pPr indent="0" lvl="0" marL="0" rtl="0" algn="l">
              <a:spcBef>
                <a:spcPts val="0"/>
              </a:spcBef>
              <a:spcAft>
                <a:spcPts val="0"/>
              </a:spcAft>
              <a:buNone/>
            </a:pPr>
            <a:r>
              <a:rPr lang="en" u="sng">
                <a:solidFill>
                  <a:schemeClr val="hlink"/>
                </a:solidFill>
                <a:hlinkClick r:id="rId3"/>
              </a:rPr>
              <a:t>https://www.thebrickfan.com/lego-ideas-table-football-21337-officially-announced/#:~:text=The%20LEGO%20Ideas%20Table%20Football,skin%20tones%20to%20choose%20from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222b3f6d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1222b3f6d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1222b3f6d3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1222b3f6d3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Lego see the Mini Football campaign is weak. </a:t>
            </a:r>
            <a:endParaRPr/>
          </a:p>
          <a:p>
            <a:pPr indent="0" lvl="0" marL="457200" rtl="0" algn="l">
              <a:spcBef>
                <a:spcPts val="0"/>
              </a:spcBef>
              <a:spcAft>
                <a:spcPts val="0"/>
              </a:spcAft>
              <a:buNone/>
            </a:pPr>
            <a:r>
              <a:rPr lang="en"/>
              <a:t>The highest mentioned about Lego football is not talking about the real Lego product. But the Stadium 974 in Qatar which can be completely dismantled, transported to another country and put back together like Lego.</a:t>
            </a:r>
            <a:endParaRPr/>
          </a:p>
          <a:p>
            <a:pPr indent="-298450" lvl="0" marL="457200" rtl="0" algn="l">
              <a:spcBef>
                <a:spcPts val="0"/>
              </a:spcBef>
              <a:spcAft>
                <a:spcPts val="0"/>
              </a:spcAft>
              <a:buSzPts val="1100"/>
              <a:buAutoNum type="arabicPeriod"/>
            </a:pPr>
            <a:r>
              <a:rPr lang="en"/>
              <a:t>Can compare the number of mentioned </a:t>
            </a:r>
            <a:r>
              <a:rPr lang="en"/>
              <a:t>volume</a:t>
            </a:r>
            <a:r>
              <a:rPr lang="en"/>
              <a:t> with other campaign.</a:t>
            </a:r>
            <a:endParaRPr/>
          </a:p>
          <a:p>
            <a:pPr indent="-298450" lvl="0" marL="457200" rtl="0" algn="l">
              <a:spcBef>
                <a:spcPts val="0"/>
              </a:spcBef>
              <a:spcAft>
                <a:spcPts val="0"/>
              </a:spcAft>
              <a:buSzPts val="1100"/>
              <a:buAutoNum type="arabicPeriod"/>
            </a:pPr>
            <a:r>
              <a:rPr lang="en"/>
              <a:t>The gender </a:t>
            </a:r>
            <a:r>
              <a:rPr lang="en"/>
              <a:t>percentage can compare with the lego flower’s statistic.</a:t>
            </a:r>
            <a:endParaRPr/>
          </a:p>
          <a:p>
            <a:pPr indent="-298450" lvl="0" marL="457200" rtl="0" algn="l">
              <a:spcBef>
                <a:spcPts val="0"/>
              </a:spcBef>
              <a:spcAft>
                <a:spcPts val="0"/>
              </a:spcAft>
              <a:buSzPts val="1100"/>
              <a:buAutoNum type="arabicPeriod"/>
            </a:pPr>
            <a:r>
              <a:rPr lang="en"/>
              <a:t>Lego also made lots of video about the football. But it seems that the outcome is not well.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31f69e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131f69e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https://www.teacherspayteachers.com/Product/Create-YOUR-own-Characters-Lego-Figure-Super-Hero-Portrait-SUB-Lesson-4766665?gclid=Cj0KCQiAo-yfBhD_ARIsANr56g7pG-NJFvPaZvHuakWnP94hLNgIlQSMzyyOJ1TG_WP_GU-eG16mgUgaAg1CEALw_wcB</a:t>
            </a:r>
            <a:endParaRPr/>
          </a:p>
          <a:p>
            <a:pPr indent="0" lvl="0" marL="0" rtl="0" algn="l">
              <a:spcBef>
                <a:spcPts val="0"/>
              </a:spcBef>
              <a:spcAft>
                <a:spcPts val="0"/>
              </a:spcAft>
              <a:buNone/>
            </a:pPr>
            <a:r>
              <a:rPr lang="en" u="sng">
                <a:solidFill>
                  <a:schemeClr val="hlink"/>
                </a:solidFill>
                <a:hlinkClick r:id="rId3"/>
              </a:rPr>
              <a:t>https://www.ebay.com/itm/124750543183?chn=ps&amp;norover=1&amp;mkevt=1&amp;mkrid=711-117182-37290-0&amp;mkcid=2&amp;mkscid=101&amp;itemid=124750543183&amp;targetid=1263104805766&amp;device=c&amp;mktype=&amp;googleloc=9005929&amp;poi=&amp;campaignid=14859008593&amp;mkgroupid=130497710760&amp;rlsatarget=pla-1263104805766&amp;abcId=9300678&amp;merchantid=114833312&amp;gclid=Cj0KCQiAo-yfBhD_ARIsANr56g6GrnwEoQ8QhWBiDCHgiEt9rmNbe8Pddu9lfs5GjWBXwMAV-oyQ7IgaAjULEALw_wcB</a:t>
            </a:r>
            <a:endParaRPr/>
          </a:p>
          <a:p>
            <a:pPr indent="0" lvl="0" marL="0" rtl="0" algn="l">
              <a:spcBef>
                <a:spcPts val="0"/>
              </a:spcBef>
              <a:spcAft>
                <a:spcPts val="0"/>
              </a:spcAft>
              <a:buNone/>
            </a:pPr>
            <a:r>
              <a:rPr lang="en" u="sng">
                <a:solidFill>
                  <a:schemeClr val="hlink"/>
                </a:solidFill>
                <a:hlinkClick r:id="rId4"/>
              </a:rPr>
              <a:t>https://www.amazon.com/LEGO-Collectible-Minifigure-17-71018/dp/B0722GYV3R/ref=asc_df_B0722GYV3R/?tag=hyprod-20&amp;linkCode=df0&amp;hvadid=309875729163&amp;hvpos=&amp;hvnetw=g&amp;hvrand=16360399408247256083&amp;hvpone=&amp;hvptwo=&amp;hvqmt=&amp;hvdev=c&amp;hvdvcmdl=&amp;hvlocint=&amp;hvlocphy=9005929&amp;hvtargid=pla-554762141401&amp;psc=1&amp;tag=&amp;ref=&amp;adgrpid=65715448310&amp;hvpone=&amp;hvptwo=&amp;hvadid=309875729163&amp;hvpos=&amp;hvnetw=g&amp;hvrand=16360399408247256083&amp;hvqmt=&amp;hvdev=c&amp;hvdvcmdl=&amp;hvlocint=&amp;hvlocphy=9005929&amp;hvtargid=pla-554762141401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9f799f079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9f799f079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https://www.lego.com/en-us/eng/info/default.asp?page=press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ddb855e0e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ddb855e0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Lego is a line of plastic construction toys that are manufactured by The Lego Group, a privately held company based in Billund, Denmark. The company's flagship product, Lego, consists of variously colored interlocking plastic bricks accompanying an array of gears, figurines called minifigures, and various other parts.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db7d9038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db7d9038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Founded in 1932 (Billund, Denmark)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LEGO → two Danish words “leg godt” (“play 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LEGO® Group is present in more than 130 countries, owns more than 570 stores and 5 manufacturing plants. Lego invested in its retail ecosystem, partnering with established retail customers to create unique brand moments online and immersive brand experiences in stores.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Innovation is critical to the success of the LEGO® Group and each year new products make up approximately 60% of the portfolio.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db7d9038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db7d9038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https://www.strategosinstitute.com/uploads/cf17cf06ff987718f7a8d8edfb65bc2e6abe59cb33bfd8b079f41b20964e04af.pdf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Page 62</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Apart from well-known and successful partnerships originating LEGO® films and LEGO® themes, such as StarWars, Super Mario’s or Marvel, LEGO® also partnered with Merlin Entertainment (world’s second largest visitor attraction operator) to explore Legoland parks.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2018, LEGO® founded LEGO® Ventures to invest in the future of learning, creativity, and play. LEGO® Ventures aims to work with entrepreneurs, ideas, and startups centered around playful learning, which includes industries like gaming, adaptive education, and virtual reality.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LEGO® Education have been working with teachers and educational specialists to deliver playful learning experiences that bring subjects to life in the classroom and make learning fun and impactful.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324acf43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1324acf43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https://www.strategosinstitute.com/uploads/cf17cf06ff987718f7a8d8edfb65bc2e6abe59cb33bfd8b079f41b20964e04af.pdf</a:t>
            </a:r>
            <a:endParaRPr/>
          </a:p>
          <a:p>
            <a:pPr indent="0" lvl="0" marL="0" rtl="0" algn="l">
              <a:spcBef>
                <a:spcPts val="0"/>
              </a:spcBef>
              <a:spcAft>
                <a:spcPts val="0"/>
              </a:spcAft>
              <a:buNone/>
            </a:pPr>
            <a:r>
              <a:rPr lang="en"/>
              <a:t>Next in the report will present further information on LEGO®´s main competitors: Mattel and Hasbro and on Industry top performer Nintendo.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Mattel is an American toy maker brand founded in 1945. First, they started with selling picture frames and after some hard times “the barbie doll” became the cash cow in 1959. Currently present in 40 countries and selling toys in more than 150 countries. North America Remains Mattel´s biggest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Hasbro is an American multinational conglomerate with toy, board game and media assets, founded in 1923. Hasbro is enjoying the third position in the toy market, in terms of the stock market revenue with over $5 Bill. Among its products are Transformers, G.I. Joe, Power Rangers, Rom, Micronauts, M.A.S.K., Monopoly, Furby, Nerf, Twister, and My Little Pony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Nintendo is a Japanese multinational consumer electronics and video game company headquartered in Kyoto, founded in 1889. What started with handmade playing cards is now the top player in toy and games industry with a strong brand image, coupled with technological advancements, marketing initiatives as well as industry and licensing partnerships.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https://legositebreakdown.wordpress.com/2015/06/02/lego-competitive-analysis/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https://businesschronicler.com/competitors/lego-competitors-analysis/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https://www.cnbc.com/2018/04/27/lego-marketing-strategy-made-it-world-favorite-toy-brand.html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Hasbro - headquarters in RI, operates in over 40 locations globally. Known for family board game called Monopoly and Transformers. It uses TV to promote its product such as Family Game Night.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Mattel - </a:t>
            </a:r>
            <a:r>
              <a:rPr lang="en">
                <a:solidFill>
                  <a:srgbClr val="070D1B"/>
                </a:solidFill>
                <a:highlight>
                  <a:schemeClr val="lt1"/>
                </a:highlight>
              </a:rPr>
              <a:t>After The LEGO Group, Mattel is the world’s largest toy manufacturer based on revenue. </a:t>
            </a:r>
            <a:r>
              <a:rPr lang="en">
                <a:solidFill>
                  <a:schemeClr val="dk1"/>
                </a:solidFill>
                <a:highlight>
                  <a:schemeClr val="lt1"/>
                </a:highlight>
              </a:rPr>
              <a:t>In 2020, two of Mattel’s most valuable brands, Barbie and Hot Wheels, </a:t>
            </a:r>
            <a:r>
              <a:rPr lang="en">
                <a:solidFill>
                  <a:schemeClr val="dk1"/>
                </a:solidFill>
                <a:highlight>
                  <a:schemeClr val="lt1"/>
                </a:highlight>
                <a:uFill>
                  <a:noFill/>
                </a:uFill>
                <a:hlinkClick r:id="rId5">
                  <a:extLst>
                    <a:ext uri="{A12FA001-AC4F-418D-AE19-62706E023703}">
                      <ahyp:hlinkClr val="tx"/>
                    </a:ext>
                  </a:extLst>
                </a:hlinkClick>
              </a:rPr>
              <a:t>gained recognition from the NPD Group</a:t>
            </a:r>
            <a:r>
              <a:rPr lang="en">
                <a:solidFill>
                  <a:schemeClr val="dk1"/>
                </a:solidFill>
                <a:highlight>
                  <a:schemeClr val="lt1"/>
                </a:highlight>
              </a:rPr>
              <a:t> as the top global toy property and the best-selling global toy of the year.</a:t>
            </a:r>
            <a:endParaRPr>
              <a:solidFill>
                <a:schemeClr val="dk1"/>
              </a:solidFill>
              <a:highlight>
                <a:schemeClr val="lt1"/>
              </a:highlight>
            </a:endParaRPr>
          </a:p>
          <a:p>
            <a:pPr indent="-298450" lvl="0" marL="457200" rtl="0" algn="l">
              <a:spcBef>
                <a:spcPts val="0"/>
              </a:spcBef>
              <a:spcAft>
                <a:spcPts val="0"/>
              </a:spcAft>
              <a:buClr>
                <a:schemeClr val="dk1"/>
              </a:buClr>
              <a:buSzPts val="1100"/>
              <a:buAutoNum type="arabicPeriod"/>
            </a:pPr>
            <a:r>
              <a:rPr lang="en">
                <a:solidFill>
                  <a:schemeClr val="dk1"/>
                </a:solidFill>
                <a:highlight>
                  <a:schemeClr val="lt1"/>
                </a:highlight>
              </a:rPr>
              <a:t>Spin Master - </a:t>
            </a:r>
            <a:r>
              <a:rPr lang="en">
                <a:solidFill>
                  <a:srgbClr val="070D1B"/>
                </a:solidFill>
                <a:highlight>
                  <a:schemeClr val="lt1"/>
                </a:highlight>
              </a:rPr>
              <a:t>Canadian multinational entertainment headquartered in Toronto. Notable brands include Bakugan and Rubiks Cube. It has been nominated for more than 90 “toy of the year”</a:t>
            </a:r>
            <a:endParaRPr>
              <a:solidFill>
                <a:srgbClr val="070D1B"/>
              </a:solidFill>
              <a:highlight>
                <a:schemeClr val="lt1"/>
              </a:highlight>
            </a:endParaRPr>
          </a:p>
          <a:p>
            <a:pPr indent="-298450" lvl="0" marL="457200" rtl="0" algn="l">
              <a:spcBef>
                <a:spcPts val="0"/>
              </a:spcBef>
              <a:spcAft>
                <a:spcPts val="0"/>
              </a:spcAft>
              <a:buClr>
                <a:srgbClr val="070D1B"/>
              </a:buClr>
              <a:buSzPts val="1100"/>
              <a:buAutoNum type="arabicPeriod"/>
            </a:pPr>
            <a:r>
              <a:rPr lang="en">
                <a:solidFill>
                  <a:srgbClr val="070D1B"/>
                </a:solidFill>
                <a:highlight>
                  <a:schemeClr val="lt1"/>
                </a:highlight>
              </a:rPr>
              <a:t>Bandai Namco - headquarters are in Tokyo, known for videogame franchises such as Pac-Man</a:t>
            </a:r>
            <a:endParaRPr>
              <a:solidFill>
                <a:srgbClr val="070D1B"/>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1222b3f6d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1222b3f6d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https://planetmedia.com.au/blog/marketing-strategies-of-lego/</a:t>
            </a:r>
            <a:endParaRPr/>
          </a:p>
          <a:p>
            <a:pPr indent="0" lvl="0" marL="0" rtl="0" algn="l">
              <a:spcBef>
                <a:spcPts val="0"/>
              </a:spcBef>
              <a:spcAft>
                <a:spcPts val="0"/>
              </a:spcAft>
              <a:buNone/>
            </a:pPr>
            <a:r>
              <a:rPr lang="en" u="sng">
                <a:solidFill>
                  <a:schemeClr val="hlink"/>
                </a:solidFill>
                <a:hlinkClick r:id="rId3"/>
              </a:rPr>
              <a:t>https://www.brand-experts.com/brand-strategy/brand-experience/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dd22edfc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dd22edfc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https://www.goodnet.org/articles/legos-unveils-new-botanical-builds-for-adults</a:t>
            </a:r>
            <a:endParaRPr/>
          </a:p>
          <a:p>
            <a:pPr indent="0" lvl="0" marL="0" rtl="0" algn="l">
              <a:spcBef>
                <a:spcPts val="0"/>
              </a:spcBef>
              <a:spcAft>
                <a:spcPts val="0"/>
              </a:spcAft>
              <a:buNone/>
            </a:pPr>
            <a:r>
              <a:rPr lang="en" u="sng">
                <a:solidFill>
                  <a:schemeClr val="hlink"/>
                </a:solidFill>
                <a:hlinkClick r:id="rId3"/>
              </a:rPr>
              <a:t>https://www.justsaying.asia/lego-launches-botanical-collection-to-bring-zen-into-your-home-this-new-year/</a:t>
            </a:r>
            <a:endParaRPr/>
          </a:p>
          <a:p>
            <a:pPr indent="0" lvl="0" marL="0" rtl="0" algn="l">
              <a:spcBef>
                <a:spcPts val="0"/>
              </a:spcBef>
              <a:spcAft>
                <a:spcPts val="0"/>
              </a:spcAft>
              <a:buNone/>
            </a:pPr>
            <a:r>
              <a:rPr lang="en" u="sng">
                <a:solidFill>
                  <a:schemeClr val="hlink"/>
                </a:solidFill>
                <a:hlinkClick r:id="rId4"/>
              </a:rPr>
              <a:t>https://bunnygaming.com/collectibles/new-lego-botanical-collection/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1222b3f6d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1222b3f6d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571575" y="539500"/>
            <a:ext cx="6859200" cy="17559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6429375" y="2916750"/>
            <a:ext cx="2022300" cy="63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709649" y="539500"/>
            <a:ext cx="4754400" cy="17100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p:nvPr>
            <p:ph idx="1" type="subTitle"/>
          </p:nvPr>
        </p:nvSpPr>
        <p:spPr>
          <a:xfrm>
            <a:off x="1284725" y="2986050"/>
            <a:ext cx="2283900" cy="70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73" name="Google Shape;73;p11"/>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grpSp>
        <p:nvGrpSpPr>
          <p:cNvPr id="74" name="Google Shape;74;p11"/>
          <p:cNvGrpSpPr/>
          <p:nvPr/>
        </p:nvGrpSpPr>
        <p:grpSpPr>
          <a:xfrm>
            <a:off x="7923878" y="1861"/>
            <a:ext cx="506894" cy="1075266"/>
            <a:chOff x="8010525" y="533400"/>
            <a:chExt cx="504975" cy="1886100"/>
          </a:xfrm>
        </p:grpSpPr>
        <p:sp>
          <p:nvSpPr>
            <p:cNvPr id="75" name="Google Shape;75;p11"/>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2" name="Shape 82"/>
        <p:cNvGrpSpPr/>
        <p:nvPr/>
      </p:nvGrpSpPr>
      <p:grpSpPr>
        <a:xfrm>
          <a:off x="0" y="0"/>
          <a:ext cx="0" cy="0"/>
          <a:chOff x="0" y="0"/>
          <a:chExt cx="0" cy="0"/>
        </a:xfrm>
      </p:grpSpPr>
      <p:sp>
        <p:nvSpPr>
          <p:cNvPr id="83" name="Google Shape;8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3"/>
          <p:cNvSpPr txBox="1"/>
          <p:nvPr>
            <p:ph idx="1" type="subTitle"/>
          </p:nvPr>
        </p:nvSpPr>
        <p:spPr>
          <a:xfrm>
            <a:off x="2186503" y="2205188"/>
            <a:ext cx="2149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3"/>
          <p:cNvSpPr txBox="1"/>
          <p:nvPr>
            <p:ph idx="2" type="subTitle"/>
          </p:nvPr>
        </p:nvSpPr>
        <p:spPr>
          <a:xfrm>
            <a:off x="5695402" y="2205188"/>
            <a:ext cx="2149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3"/>
          <p:cNvSpPr txBox="1"/>
          <p:nvPr>
            <p:ph idx="3" type="subTitle"/>
          </p:nvPr>
        </p:nvSpPr>
        <p:spPr>
          <a:xfrm>
            <a:off x="2186503" y="3977900"/>
            <a:ext cx="2149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3"/>
          <p:cNvSpPr txBox="1"/>
          <p:nvPr>
            <p:ph idx="4" type="subTitle"/>
          </p:nvPr>
        </p:nvSpPr>
        <p:spPr>
          <a:xfrm>
            <a:off x="5695402" y="3977900"/>
            <a:ext cx="21492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13"/>
          <p:cNvSpPr txBox="1"/>
          <p:nvPr>
            <p:ph hasCustomPrompt="1" idx="5" type="title"/>
          </p:nvPr>
        </p:nvSpPr>
        <p:spPr>
          <a:xfrm>
            <a:off x="1299397" y="188964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6" type="title"/>
          </p:nvPr>
        </p:nvSpPr>
        <p:spPr>
          <a:xfrm>
            <a:off x="1299397" y="36624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7" type="title"/>
          </p:nvPr>
        </p:nvSpPr>
        <p:spPr>
          <a:xfrm>
            <a:off x="4808310" y="188964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8" type="title"/>
          </p:nvPr>
        </p:nvSpPr>
        <p:spPr>
          <a:xfrm>
            <a:off x="4808310" y="36624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9" type="subTitle"/>
          </p:nvPr>
        </p:nvSpPr>
        <p:spPr>
          <a:xfrm>
            <a:off x="2186502" y="1473988"/>
            <a:ext cx="2149200" cy="83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3"/>
          <p:cNvSpPr txBox="1"/>
          <p:nvPr>
            <p:ph idx="13" type="subTitle"/>
          </p:nvPr>
        </p:nvSpPr>
        <p:spPr>
          <a:xfrm>
            <a:off x="5695403" y="1473988"/>
            <a:ext cx="2149200" cy="83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3"/>
          <p:cNvSpPr txBox="1"/>
          <p:nvPr>
            <p:ph idx="14" type="subTitle"/>
          </p:nvPr>
        </p:nvSpPr>
        <p:spPr>
          <a:xfrm>
            <a:off x="2186502" y="3246925"/>
            <a:ext cx="2149200" cy="83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txBox="1"/>
          <p:nvPr>
            <p:ph idx="15" type="subTitle"/>
          </p:nvPr>
        </p:nvSpPr>
        <p:spPr>
          <a:xfrm>
            <a:off x="5695403" y="3246925"/>
            <a:ext cx="2149200" cy="83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96" name="Google Shape;96;p13"/>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8" name="Shape 98"/>
        <p:cNvGrpSpPr/>
        <p:nvPr/>
      </p:nvGrpSpPr>
      <p:grpSpPr>
        <a:xfrm>
          <a:off x="0" y="0"/>
          <a:ext cx="0" cy="0"/>
          <a:chOff x="0" y="0"/>
          <a:chExt cx="0" cy="0"/>
        </a:xfrm>
      </p:grpSpPr>
      <p:sp>
        <p:nvSpPr>
          <p:cNvPr id="99" name="Google Shape;99;p14"/>
          <p:cNvSpPr txBox="1"/>
          <p:nvPr>
            <p:ph type="title"/>
          </p:nvPr>
        </p:nvSpPr>
        <p:spPr>
          <a:xfrm>
            <a:off x="2676525" y="3002200"/>
            <a:ext cx="5754000" cy="5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4"/>
          <p:cNvSpPr txBox="1"/>
          <p:nvPr>
            <p:ph idx="1" type="subTitle"/>
          </p:nvPr>
        </p:nvSpPr>
        <p:spPr>
          <a:xfrm>
            <a:off x="2676610" y="1523800"/>
            <a:ext cx="5754000" cy="1478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101" name="Google Shape;101;p14"/>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14"/>
          <p:cNvCxnSpPr/>
          <p:nvPr/>
        </p:nvCxnSpPr>
        <p:spPr>
          <a:xfrm>
            <a:off x="371475" y="533400"/>
            <a:ext cx="8790900" cy="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14"/>
          <p:cNvCxnSpPr/>
          <p:nvPr/>
        </p:nvCxnSpPr>
        <p:spPr>
          <a:xfrm>
            <a:off x="371475" y="4604000"/>
            <a:ext cx="8790900" cy="0"/>
          </a:xfrm>
          <a:prstGeom prst="straightConnector1">
            <a:avLst/>
          </a:prstGeom>
          <a:noFill/>
          <a:ln cap="flat" cmpd="sng" w="9525">
            <a:solidFill>
              <a:schemeClr val="dk1"/>
            </a:solidFill>
            <a:prstDash val="solid"/>
            <a:round/>
            <a:headEnd len="med" w="med" type="none"/>
            <a:tailEnd len="med" w="med" type="none"/>
          </a:ln>
        </p:spPr>
      </p:cxnSp>
      <p:grpSp>
        <p:nvGrpSpPr>
          <p:cNvPr id="104" name="Google Shape;104;p14"/>
          <p:cNvGrpSpPr/>
          <p:nvPr/>
        </p:nvGrpSpPr>
        <p:grpSpPr>
          <a:xfrm rot="5400000">
            <a:off x="-72375" y="605859"/>
            <a:ext cx="504975" cy="360056"/>
            <a:chOff x="8010525" y="533400"/>
            <a:chExt cx="504975" cy="1886100"/>
          </a:xfrm>
        </p:grpSpPr>
        <p:sp>
          <p:nvSpPr>
            <p:cNvPr id="105" name="Google Shape;105;p14"/>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5"/>
          <p:cNvSpPr txBox="1"/>
          <p:nvPr>
            <p:ph type="title"/>
          </p:nvPr>
        </p:nvSpPr>
        <p:spPr>
          <a:xfrm>
            <a:off x="1047650" y="1085863"/>
            <a:ext cx="2842500" cy="1871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5"/>
          <p:cNvSpPr txBox="1"/>
          <p:nvPr>
            <p:ph idx="1" type="subTitle"/>
          </p:nvPr>
        </p:nvSpPr>
        <p:spPr>
          <a:xfrm>
            <a:off x="1047650" y="2956938"/>
            <a:ext cx="2842500" cy="110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5"/>
          <p:cNvSpPr/>
          <p:nvPr>
            <p:ph idx="2" type="pic"/>
          </p:nvPr>
        </p:nvSpPr>
        <p:spPr>
          <a:xfrm>
            <a:off x="4572000" y="539500"/>
            <a:ext cx="3858900" cy="4064400"/>
          </a:xfrm>
          <a:prstGeom prst="rect">
            <a:avLst/>
          </a:prstGeom>
          <a:noFill/>
          <a:ln>
            <a:noFill/>
          </a:ln>
        </p:spPr>
      </p:sp>
      <p:cxnSp>
        <p:nvCxnSpPr>
          <p:cNvPr id="114" name="Google Shape;114;p15"/>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5"/>
          <p:cNvCxnSpPr/>
          <p:nvPr/>
        </p:nvCxnSpPr>
        <p:spPr>
          <a:xfrm>
            <a:off x="371475" y="539500"/>
            <a:ext cx="8772600" cy="0"/>
          </a:xfrm>
          <a:prstGeom prst="straightConnector1">
            <a:avLst/>
          </a:prstGeom>
          <a:noFill/>
          <a:ln cap="flat" cmpd="sng" w="9525">
            <a:solidFill>
              <a:schemeClr val="dk1"/>
            </a:solidFill>
            <a:prstDash val="solid"/>
            <a:round/>
            <a:headEnd len="med" w="med" type="none"/>
            <a:tailEnd len="med" w="med" type="none"/>
          </a:ln>
        </p:spPr>
      </p:cxnSp>
      <p:cxnSp>
        <p:nvCxnSpPr>
          <p:cNvPr id="116" name="Google Shape;116;p15"/>
          <p:cNvCxnSpPr/>
          <p:nvPr/>
        </p:nvCxnSpPr>
        <p:spPr>
          <a:xfrm>
            <a:off x="371475" y="4604000"/>
            <a:ext cx="8772600" cy="0"/>
          </a:xfrm>
          <a:prstGeom prst="straightConnector1">
            <a:avLst/>
          </a:prstGeom>
          <a:noFill/>
          <a:ln cap="flat" cmpd="sng" w="9525">
            <a:solidFill>
              <a:schemeClr val="dk1"/>
            </a:solidFill>
            <a:prstDash val="solid"/>
            <a:round/>
            <a:headEnd len="med" w="med" type="none"/>
            <a:tailEnd len="med" w="med" type="none"/>
          </a:ln>
        </p:spPr>
      </p:cxnSp>
      <p:sp>
        <p:nvSpPr>
          <p:cNvPr id="117" name="Google Shape;11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8" name="Shape 118"/>
        <p:cNvGrpSpPr/>
        <p:nvPr/>
      </p:nvGrpSpPr>
      <p:grpSpPr>
        <a:xfrm>
          <a:off x="0" y="0"/>
          <a:ext cx="0" cy="0"/>
          <a:chOff x="0" y="0"/>
          <a:chExt cx="0" cy="0"/>
        </a:xfrm>
      </p:grpSpPr>
      <p:sp>
        <p:nvSpPr>
          <p:cNvPr id="119" name="Google Shape;119;p16"/>
          <p:cNvSpPr txBox="1"/>
          <p:nvPr>
            <p:ph type="title"/>
          </p:nvPr>
        </p:nvSpPr>
        <p:spPr>
          <a:xfrm>
            <a:off x="1111125" y="1533538"/>
            <a:ext cx="2716800" cy="114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16"/>
          <p:cNvSpPr txBox="1"/>
          <p:nvPr>
            <p:ph idx="1" type="subTitle"/>
          </p:nvPr>
        </p:nvSpPr>
        <p:spPr>
          <a:xfrm>
            <a:off x="1111125" y="2621613"/>
            <a:ext cx="2716800" cy="10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21" name="Google Shape;121;p16"/>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16"/>
          <p:cNvCxnSpPr/>
          <p:nvPr/>
        </p:nvCxnSpPr>
        <p:spPr>
          <a:xfrm>
            <a:off x="371475" y="542650"/>
            <a:ext cx="8790900" cy="0"/>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16"/>
          <p:cNvCxnSpPr/>
          <p:nvPr/>
        </p:nvCxnSpPr>
        <p:spPr>
          <a:xfrm>
            <a:off x="371475" y="4604450"/>
            <a:ext cx="8763000" cy="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3325500" y="2189138"/>
            <a:ext cx="2493000" cy="208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7"/>
          <p:cNvSpPr txBox="1"/>
          <p:nvPr>
            <p:ph type="title"/>
          </p:nvPr>
        </p:nvSpPr>
        <p:spPr>
          <a:xfrm>
            <a:off x="3325500" y="871463"/>
            <a:ext cx="2493000" cy="125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28" name="Google Shape;128;p17"/>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17"/>
          <p:cNvCxnSpPr/>
          <p:nvPr/>
        </p:nvCxnSpPr>
        <p:spPr>
          <a:xfrm>
            <a:off x="371475" y="533400"/>
            <a:ext cx="87909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7"/>
          <p:cNvCxnSpPr/>
          <p:nvPr/>
        </p:nvCxnSpPr>
        <p:spPr>
          <a:xfrm>
            <a:off x="371475" y="4604000"/>
            <a:ext cx="8790900" cy="0"/>
          </a:xfrm>
          <a:prstGeom prst="straightConnector1">
            <a:avLst/>
          </a:prstGeom>
          <a:noFill/>
          <a:ln cap="flat" cmpd="sng" w="9525">
            <a:solidFill>
              <a:schemeClr val="dk1"/>
            </a:solidFill>
            <a:prstDash val="solid"/>
            <a:round/>
            <a:headEnd len="med" w="med" type="none"/>
            <a:tailEnd len="med" w="med" type="none"/>
          </a:ln>
        </p:spPr>
      </p:cxnSp>
      <p:sp>
        <p:nvSpPr>
          <p:cNvPr id="131" name="Google Shape;13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713225" y="3311688"/>
            <a:ext cx="4718400" cy="10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8"/>
          <p:cNvSpPr txBox="1"/>
          <p:nvPr>
            <p:ph idx="2" type="subTitle"/>
          </p:nvPr>
        </p:nvSpPr>
        <p:spPr>
          <a:xfrm>
            <a:off x="713225" y="1283134"/>
            <a:ext cx="4718400" cy="10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8"/>
          <p:cNvSpPr txBox="1"/>
          <p:nvPr>
            <p:ph idx="3" type="subTitle"/>
          </p:nvPr>
        </p:nvSpPr>
        <p:spPr>
          <a:xfrm>
            <a:off x="713225" y="755713"/>
            <a:ext cx="4718400" cy="60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35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8"/>
          <p:cNvSpPr txBox="1"/>
          <p:nvPr>
            <p:ph idx="4" type="subTitle"/>
          </p:nvPr>
        </p:nvSpPr>
        <p:spPr>
          <a:xfrm>
            <a:off x="714563" y="2786613"/>
            <a:ext cx="4718400" cy="60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35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37" name="Google Shape;137;p18"/>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8"/>
          <p:cNvCxnSpPr/>
          <p:nvPr/>
        </p:nvCxnSpPr>
        <p:spPr>
          <a:xfrm>
            <a:off x="371475" y="539500"/>
            <a:ext cx="87726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8"/>
          <p:cNvCxnSpPr/>
          <p:nvPr/>
        </p:nvCxnSpPr>
        <p:spPr>
          <a:xfrm>
            <a:off x="371475" y="4604000"/>
            <a:ext cx="8772600" cy="0"/>
          </a:xfrm>
          <a:prstGeom prst="straightConnector1">
            <a:avLst/>
          </a:prstGeom>
          <a:noFill/>
          <a:ln cap="flat" cmpd="sng" w="9525">
            <a:solidFill>
              <a:schemeClr val="dk1"/>
            </a:solidFill>
            <a:prstDash val="solid"/>
            <a:round/>
            <a:headEnd len="med" w="med" type="none"/>
            <a:tailEnd len="med" w="med" type="none"/>
          </a:ln>
        </p:spPr>
      </p:cxnSp>
      <p:grpSp>
        <p:nvGrpSpPr>
          <p:cNvPr id="140" name="Google Shape;140;p18"/>
          <p:cNvGrpSpPr/>
          <p:nvPr/>
        </p:nvGrpSpPr>
        <p:grpSpPr>
          <a:xfrm>
            <a:off x="8178275" y="-1715"/>
            <a:ext cx="504975" cy="1082433"/>
            <a:chOff x="8010525" y="533400"/>
            <a:chExt cx="504975" cy="1886100"/>
          </a:xfrm>
        </p:grpSpPr>
        <p:sp>
          <p:nvSpPr>
            <p:cNvPr id="141" name="Google Shape;141;p18"/>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146" name="Shape 146"/>
        <p:cNvGrpSpPr/>
        <p:nvPr/>
      </p:nvGrpSpPr>
      <p:grpSpPr>
        <a:xfrm>
          <a:off x="0" y="0"/>
          <a:ext cx="0" cy="0"/>
          <a:chOff x="0" y="0"/>
          <a:chExt cx="0" cy="0"/>
        </a:xfrm>
      </p:grpSpPr>
      <p:sp>
        <p:nvSpPr>
          <p:cNvPr id="147" name="Google Shape;14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19"/>
          <p:cNvSpPr txBox="1"/>
          <p:nvPr>
            <p:ph idx="1" type="subTitle"/>
          </p:nvPr>
        </p:nvSpPr>
        <p:spPr>
          <a:xfrm>
            <a:off x="720000" y="1381375"/>
            <a:ext cx="3852000" cy="32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49" name="Google Shape;149;p19"/>
          <p:cNvSpPr txBox="1"/>
          <p:nvPr>
            <p:ph idx="2" type="subTitle"/>
          </p:nvPr>
        </p:nvSpPr>
        <p:spPr>
          <a:xfrm>
            <a:off x="4572000" y="1381375"/>
            <a:ext cx="3858900" cy="32226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50" name="Google Shape;150;p19"/>
          <p:cNvGrpSpPr/>
          <p:nvPr/>
        </p:nvGrpSpPr>
        <p:grpSpPr>
          <a:xfrm rot="10800000">
            <a:off x="8301253" y="-6299"/>
            <a:ext cx="506894" cy="1953245"/>
            <a:chOff x="8010525" y="533400"/>
            <a:chExt cx="504975" cy="1886100"/>
          </a:xfrm>
        </p:grpSpPr>
        <p:sp>
          <p:nvSpPr>
            <p:cNvPr id="151" name="Google Shape;151;p19"/>
            <p:cNvSpPr/>
            <p:nvPr/>
          </p:nvSpPr>
          <p:spPr>
            <a:xfrm>
              <a:off x="84582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83153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1534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0105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56" name="Shape 156"/>
        <p:cNvGrpSpPr/>
        <p:nvPr/>
      </p:nvGrpSpPr>
      <p:grpSpPr>
        <a:xfrm>
          <a:off x="0" y="0"/>
          <a:ext cx="0" cy="0"/>
          <a:chOff x="0" y="0"/>
          <a:chExt cx="0" cy="0"/>
        </a:xfrm>
      </p:grpSpPr>
      <p:sp>
        <p:nvSpPr>
          <p:cNvPr id="157" name="Google Shape;1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20"/>
          <p:cNvSpPr txBox="1"/>
          <p:nvPr>
            <p:ph idx="1" type="subTitle"/>
          </p:nvPr>
        </p:nvSpPr>
        <p:spPr>
          <a:xfrm>
            <a:off x="929875" y="2790575"/>
            <a:ext cx="2175300" cy="36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0"/>
          <p:cNvSpPr txBox="1"/>
          <p:nvPr>
            <p:ph idx="2" type="subTitle"/>
          </p:nvPr>
        </p:nvSpPr>
        <p:spPr>
          <a:xfrm>
            <a:off x="3484350" y="2792029"/>
            <a:ext cx="2175300" cy="36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20"/>
          <p:cNvSpPr txBox="1"/>
          <p:nvPr>
            <p:ph idx="3" type="subTitle"/>
          </p:nvPr>
        </p:nvSpPr>
        <p:spPr>
          <a:xfrm>
            <a:off x="6038825" y="2790575"/>
            <a:ext cx="2175300" cy="36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0"/>
          <p:cNvSpPr txBox="1"/>
          <p:nvPr>
            <p:ph idx="4" type="subTitle"/>
          </p:nvPr>
        </p:nvSpPr>
        <p:spPr>
          <a:xfrm>
            <a:off x="929875" y="2336075"/>
            <a:ext cx="2175300" cy="45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0"/>
          <p:cNvSpPr txBox="1"/>
          <p:nvPr>
            <p:ph idx="5" type="subTitle"/>
          </p:nvPr>
        </p:nvSpPr>
        <p:spPr>
          <a:xfrm>
            <a:off x="3484350" y="2336075"/>
            <a:ext cx="2175300" cy="45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 name="Google Shape;163;p20"/>
          <p:cNvSpPr txBox="1"/>
          <p:nvPr>
            <p:ph idx="6" type="subTitle"/>
          </p:nvPr>
        </p:nvSpPr>
        <p:spPr>
          <a:xfrm>
            <a:off x="6038825" y="2336075"/>
            <a:ext cx="2175300" cy="45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20"/>
          <p:cNvSpPr txBox="1"/>
          <p:nvPr>
            <p:ph idx="7" type="subTitle"/>
          </p:nvPr>
        </p:nvSpPr>
        <p:spPr>
          <a:xfrm>
            <a:off x="929875" y="3091650"/>
            <a:ext cx="2175300" cy="12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20"/>
          <p:cNvSpPr txBox="1"/>
          <p:nvPr>
            <p:ph idx="8" type="subTitle"/>
          </p:nvPr>
        </p:nvSpPr>
        <p:spPr>
          <a:xfrm>
            <a:off x="3484350" y="3091650"/>
            <a:ext cx="2175300" cy="12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0"/>
          <p:cNvSpPr txBox="1"/>
          <p:nvPr>
            <p:ph idx="9" type="subTitle"/>
          </p:nvPr>
        </p:nvSpPr>
        <p:spPr>
          <a:xfrm>
            <a:off x="6038825" y="3091650"/>
            <a:ext cx="2175300" cy="12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67" name="Google Shape;167;p20"/>
          <p:cNvCxnSpPr/>
          <p:nvPr/>
        </p:nvCxnSpPr>
        <p:spPr>
          <a:xfrm>
            <a:off x="708700" y="-6294"/>
            <a:ext cx="0" cy="5159700"/>
          </a:xfrm>
          <a:prstGeom prst="straightConnector1">
            <a:avLst/>
          </a:prstGeom>
          <a:noFill/>
          <a:ln cap="flat" cmpd="sng" w="9525">
            <a:solidFill>
              <a:schemeClr val="dk1"/>
            </a:solidFill>
            <a:prstDash val="solid"/>
            <a:round/>
            <a:headEnd len="med" w="med" type="none"/>
            <a:tailEnd len="med" w="med" type="none"/>
          </a:ln>
        </p:spPr>
      </p:cxnSp>
      <p:grpSp>
        <p:nvGrpSpPr>
          <p:cNvPr id="168" name="Google Shape;168;p20"/>
          <p:cNvGrpSpPr/>
          <p:nvPr/>
        </p:nvGrpSpPr>
        <p:grpSpPr>
          <a:xfrm rot="5400000">
            <a:off x="99957" y="3989570"/>
            <a:ext cx="504975" cy="723885"/>
            <a:chOff x="8010525" y="533400"/>
            <a:chExt cx="504975" cy="1886100"/>
          </a:xfrm>
        </p:grpSpPr>
        <p:sp>
          <p:nvSpPr>
            <p:cNvPr id="169" name="Google Shape;169;p20"/>
            <p:cNvSpPr/>
            <p:nvPr/>
          </p:nvSpPr>
          <p:spPr>
            <a:xfrm>
              <a:off x="8458200" y="533400"/>
              <a:ext cx="57300" cy="188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8315325" y="533400"/>
              <a:ext cx="57300" cy="188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8153400" y="533400"/>
              <a:ext cx="57300" cy="188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8010525" y="533400"/>
              <a:ext cx="57300" cy="188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20"/>
          <p:cNvGrpSpPr/>
          <p:nvPr/>
        </p:nvGrpSpPr>
        <p:grpSpPr>
          <a:xfrm>
            <a:off x="528351" y="153232"/>
            <a:ext cx="369739" cy="369739"/>
            <a:chOff x="-1402950" y="3124200"/>
            <a:chExt cx="634200" cy="634200"/>
          </a:xfrm>
        </p:grpSpPr>
        <p:sp>
          <p:nvSpPr>
            <p:cNvPr id="174" name="Google Shape;174;p20"/>
            <p:cNvSpPr/>
            <p:nvPr/>
          </p:nvSpPr>
          <p:spPr>
            <a:xfrm>
              <a:off x="-1219200" y="3124200"/>
              <a:ext cx="266700" cy="63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rot="5400000">
              <a:off x="-1219200" y="3124200"/>
              <a:ext cx="266700" cy="63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402950" y="3124200"/>
              <a:ext cx="634200" cy="63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0"/>
            <p:cNvCxnSpPr>
              <a:stCxn id="176" idx="2"/>
              <a:endCxn id="176" idx="6"/>
            </p:cNvCxnSpPr>
            <p:nvPr/>
          </p:nvCxnSpPr>
          <p:spPr>
            <a:xfrm>
              <a:off x="-1402950" y="3441300"/>
              <a:ext cx="634200" cy="0"/>
            </a:xfrm>
            <a:prstGeom prst="straightConnector1">
              <a:avLst/>
            </a:prstGeom>
            <a:noFill/>
            <a:ln cap="flat" cmpd="sng" w="9525">
              <a:solidFill>
                <a:schemeClr val="dk1"/>
              </a:solidFill>
              <a:prstDash val="solid"/>
              <a:round/>
              <a:headEnd len="med" w="med" type="none"/>
              <a:tailEnd len="med" w="med" type="none"/>
            </a:ln>
          </p:spPr>
        </p:cxnSp>
      </p:grpSp>
      <p:cxnSp>
        <p:nvCxnSpPr>
          <p:cNvPr id="178" name="Google Shape;178;p20"/>
          <p:cNvCxnSpPr/>
          <p:nvPr/>
        </p:nvCxnSpPr>
        <p:spPr>
          <a:xfrm>
            <a:off x="8430775" y="-9525"/>
            <a:ext cx="0" cy="516270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20"/>
          <p:cNvCxnSpPr/>
          <p:nvPr/>
        </p:nvCxnSpPr>
        <p:spPr>
          <a:xfrm>
            <a:off x="708700" y="4604000"/>
            <a:ext cx="7730400" cy="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713225" y="2174850"/>
            <a:ext cx="3944100" cy="1444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13225" y="1063775"/>
            <a:ext cx="1240200" cy="1076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713225" y="3654625"/>
            <a:ext cx="3944100" cy="425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 name="Google Shape;18;p3"/>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3"/>
          <p:cNvCxnSpPr/>
          <p:nvPr/>
        </p:nvCxnSpPr>
        <p:spPr>
          <a:xfrm>
            <a:off x="371475" y="533400"/>
            <a:ext cx="8790900" cy="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3"/>
          <p:cNvCxnSpPr/>
          <p:nvPr/>
        </p:nvCxnSpPr>
        <p:spPr>
          <a:xfrm>
            <a:off x="371475" y="4604000"/>
            <a:ext cx="8790900" cy="0"/>
          </a:xfrm>
          <a:prstGeom prst="straightConnector1">
            <a:avLst/>
          </a:prstGeom>
          <a:noFill/>
          <a:ln cap="flat" cmpd="sng" w="9525">
            <a:solidFill>
              <a:schemeClr val="dk1"/>
            </a:solidFill>
            <a:prstDash val="solid"/>
            <a:round/>
            <a:headEnd len="med" w="med" type="none"/>
            <a:tailEnd len="med" w="med" type="none"/>
          </a:ln>
        </p:spPr>
      </p:cxnSp>
      <p:grpSp>
        <p:nvGrpSpPr>
          <p:cNvPr id="21" name="Google Shape;21;p3"/>
          <p:cNvGrpSpPr/>
          <p:nvPr/>
        </p:nvGrpSpPr>
        <p:grpSpPr>
          <a:xfrm>
            <a:off x="-177576" y="4069743"/>
            <a:ext cx="1073568" cy="1073568"/>
            <a:chOff x="9239250" y="2482600"/>
            <a:chExt cx="1886100" cy="1886100"/>
          </a:xfrm>
        </p:grpSpPr>
        <p:sp>
          <p:nvSpPr>
            <p:cNvPr id="22" name="Google Shape;22;p3"/>
            <p:cNvSpPr/>
            <p:nvPr/>
          </p:nvSpPr>
          <p:spPr>
            <a:xfrm>
              <a:off x="10153650" y="2482600"/>
              <a:ext cx="57300" cy="188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10153650" y="2482600"/>
              <a:ext cx="57300" cy="188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00000">
              <a:off x="10153608" y="2482439"/>
              <a:ext cx="57276" cy="1886278"/>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2700000">
              <a:off x="10153608" y="2482439"/>
              <a:ext cx="57276" cy="1886278"/>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1" name="Shape 181"/>
        <p:cNvGrpSpPr/>
        <p:nvPr/>
      </p:nvGrpSpPr>
      <p:grpSpPr>
        <a:xfrm>
          <a:off x="0" y="0"/>
          <a:ext cx="0" cy="0"/>
          <a:chOff x="0" y="0"/>
          <a:chExt cx="0" cy="0"/>
        </a:xfrm>
      </p:grpSpPr>
      <p:sp>
        <p:nvSpPr>
          <p:cNvPr id="182" name="Google Shape;182;p21"/>
          <p:cNvSpPr/>
          <p:nvPr/>
        </p:nvSpPr>
        <p:spPr>
          <a:xfrm>
            <a:off x="-323850" y="-503900"/>
            <a:ext cx="1781700" cy="17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21"/>
          <p:cNvSpPr txBox="1"/>
          <p:nvPr>
            <p:ph idx="1" type="subTitle"/>
          </p:nvPr>
        </p:nvSpPr>
        <p:spPr>
          <a:xfrm>
            <a:off x="1118925" y="1910676"/>
            <a:ext cx="2883300" cy="77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21"/>
          <p:cNvSpPr txBox="1"/>
          <p:nvPr>
            <p:ph idx="2" type="subTitle"/>
          </p:nvPr>
        </p:nvSpPr>
        <p:spPr>
          <a:xfrm>
            <a:off x="4975775" y="1910675"/>
            <a:ext cx="2883300" cy="77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21"/>
          <p:cNvSpPr txBox="1"/>
          <p:nvPr>
            <p:ph idx="3" type="subTitle"/>
          </p:nvPr>
        </p:nvSpPr>
        <p:spPr>
          <a:xfrm>
            <a:off x="1279675" y="3535447"/>
            <a:ext cx="2883300" cy="77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21"/>
          <p:cNvSpPr txBox="1"/>
          <p:nvPr>
            <p:ph idx="4" type="subTitle"/>
          </p:nvPr>
        </p:nvSpPr>
        <p:spPr>
          <a:xfrm>
            <a:off x="5136650" y="3532603"/>
            <a:ext cx="2883300" cy="77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8" name="Google Shape;188;p21"/>
          <p:cNvSpPr txBox="1"/>
          <p:nvPr>
            <p:ph idx="5" type="subTitle"/>
          </p:nvPr>
        </p:nvSpPr>
        <p:spPr>
          <a:xfrm>
            <a:off x="1118925" y="1490744"/>
            <a:ext cx="28833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9" name="Google Shape;189;p21"/>
          <p:cNvSpPr txBox="1"/>
          <p:nvPr>
            <p:ph idx="6" type="subTitle"/>
          </p:nvPr>
        </p:nvSpPr>
        <p:spPr>
          <a:xfrm>
            <a:off x="1279675" y="3112226"/>
            <a:ext cx="2883300" cy="426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0" name="Google Shape;190;p21"/>
          <p:cNvSpPr txBox="1"/>
          <p:nvPr>
            <p:ph idx="7" type="subTitle"/>
          </p:nvPr>
        </p:nvSpPr>
        <p:spPr>
          <a:xfrm>
            <a:off x="4975177" y="1490744"/>
            <a:ext cx="28791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21"/>
          <p:cNvSpPr txBox="1"/>
          <p:nvPr>
            <p:ph idx="8" type="subTitle"/>
          </p:nvPr>
        </p:nvSpPr>
        <p:spPr>
          <a:xfrm>
            <a:off x="5136650" y="3112226"/>
            <a:ext cx="2883300" cy="426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92" name="Google Shape;192;p21"/>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21"/>
          <p:cNvCxnSpPr/>
          <p:nvPr/>
        </p:nvCxnSpPr>
        <p:spPr>
          <a:xfrm>
            <a:off x="371475" y="4604450"/>
            <a:ext cx="8763000" cy="0"/>
          </a:xfrm>
          <a:prstGeom prst="straightConnector1">
            <a:avLst/>
          </a:prstGeom>
          <a:noFill/>
          <a:ln cap="flat" cmpd="sng" w="9525">
            <a:solidFill>
              <a:schemeClr val="dk1"/>
            </a:solidFill>
            <a:prstDash val="solid"/>
            <a:round/>
            <a:headEnd len="med" w="med" type="none"/>
            <a:tailEnd len="med" w="med" type="none"/>
          </a:ln>
        </p:spPr>
      </p:cxnSp>
      <p:sp>
        <p:nvSpPr>
          <p:cNvPr id="194" name="Google Shape;19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5" name="Shape 195"/>
        <p:cNvGrpSpPr/>
        <p:nvPr/>
      </p:nvGrpSpPr>
      <p:grpSpPr>
        <a:xfrm>
          <a:off x="0" y="0"/>
          <a:ext cx="0" cy="0"/>
          <a:chOff x="0" y="0"/>
          <a:chExt cx="0" cy="0"/>
        </a:xfrm>
      </p:grpSpPr>
      <p:sp>
        <p:nvSpPr>
          <p:cNvPr id="196" name="Google Shape;19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2"/>
          <p:cNvSpPr txBox="1"/>
          <p:nvPr>
            <p:ph idx="1" type="subTitle"/>
          </p:nvPr>
        </p:nvSpPr>
        <p:spPr>
          <a:xfrm>
            <a:off x="1109150" y="2060875"/>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22"/>
          <p:cNvSpPr txBox="1"/>
          <p:nvPr>
            <p:ph idx="2" type="subTitle"/>
          </p:nvPr>
        </p:nvSpPr>
        <p:spPr>
          <a:xfrm>
            <a:off x="3579000" y="2060875"/>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22"/>
          <p:cNvSpPr txBox="1"/>
          <p:nvPr>
            <p:ph idx="3" type="subTitle"/>
          </p:nvPr>
        </p:nvSpPr>
        <p:spPr>
          <a:xfrm>
            <a:off x="1109150" y="3801006"/>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22"/>
          <p:cNvSpPr txBox="1"/>
          <p:nvPr>
            <p:ph idx="4" type="subTitle"/>
          </p:nvPr>
        </p:nvSpPr>
        <p:spPr>
          <a:xfrm>
            <a:off x="3579000" y="3801006"/>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2"/>
          <p:cNvSpPr txBox="1"/>
          <p:nvPr>
            <p:ph idx="5" type="subTitle"/>
          </p:nvPr>
        </p:nvSpPr>
        <p:spPr>
          <a:xfrm>
            <a:off x="6048850" y="2060875"/>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22"/>
          <p:cNvSpPr txBox="1"/>
          <p:nvPr>
            <p:ph idx="6" type="subTitle"/>
          </p:nvPr>
        </p:nvSpPr>
        <p:spPr>
          <a:xfrm>
            <a:off x="6048850" y="3801006"/>
            <a:ext cx="1986000" cy="60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2"/>
          <p:cNvSpPr txBox="1"/>
          <p:nvPr>
            <p:ph idx="7" type="subTitle"/>
          </p:nvPr>
        </p:nvSpPr>
        <p:spPr>
          <a:xfrm>
            <a:off x="1113050" y="17582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2"/>
          <p:cNvSpPr txBox="1"/>
          <p:nvPr>
            <p:ph idx="8" type="subTitle"/>
          </p:nvPr>
        </p:nvSpPr>
        <p:spPr>
          <a:xfrm>
            <a:off x="3582900" y="17582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5" name="Google Shape;205;p22"/>
          <p:cNvSpPr txBox="1"/>
          <p:nvPr>
            <p:ph idx="9" type="subTitle"/>
          </p:nvPr>
        </p:nvSpPr>
        <p:spPr>
          <a:xfrm>
            <a:off x="6052750" y="17582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6" name="Google Shape;206;p22"/>
          <p:cNvSpPr txBox="1"/>
          <p:nvPr>
            <p:ph idx="13" type="subTitle"/>
          </p:nvPr>
        </p:nvSpPr>
        <p:spPr>
          <a:xfrm>
            <a:off x="1113050" y="350675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 name="Google Shape;207;p22"/>
          <p:cNvSpPr txBox="1"/>
          <p:nvPr>
            <p:ph idx="14" type="subTitle"/>
          </p:nvPr>
        </p:nvSpPr>
        <p:spPr>
          <a:xfrm>
            <a:off x="3582900" y="350675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22"/>
          <p:cNvSpPr txBox="1"/>
          <p:nvPr>
            <p:ph idx="15" type="subTitle"/>
          </p:nvPr>
        </p:nvSpPr>
        <p:spPr>
          <a:xfrm>
            <a:off x="6052750" y="350675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09" name="Google Shape;209;p22"/>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10" name="Google Shape;210;p22"/>
          <p:cNvCxnSpPr/>
          <p:nvPr/>
        </p:nvCxnSpPr>
        <p:spPr>
          <a:xfrm>
            <a:off x="371475" y="4604456"/>
            <a:ext cx="8781300" cy="0"/>
          </a:xfrm>
          <a:prstGeom prst="straightConnector1">
            <a:avLst/>
          </a:prstGeom>
          <a:noFill/>
          <a:ln cap="flat" cmpd="sng" w="9525">
            <a:solidFill>
              <a:schemeClr val="dk1"/>
            </a:solidFill>
            <a:prstDash val="solid"/>
            <a:round/>
            <a:headEnd len="med" w="med" type="none"/>
            <a:tailEnd len="med" w="med" type="none"/>
          </a:ln>
        </p:spPr>
      </p:cxnSp>
      <p:grpSp>
        <p:nvGrpSpPr>
          <p:cNvPr id="211" name="Google Shape;211;p22"/>
          <p:cNvGrpSpPr/>
          <p:nvPr/>
        </p:nvGrpSpPr>
        <p:grpSpPr>
          <a:xfrm rot="5400000">
            <a:off x="-63690" y="603189"/>
            <a:ext cx="504975" cy="377597"/>
            <a:chOff x="8010525" y="533400"/>
            <a:chExt cx="504975" cy="1886100"/>
          </a:xfrm>
        </p:grpSpPr>
        <p:sp>
          <p:nvSpPr>
            <p:cNvPr id="212" name="Google Shape;212;p22"/>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_1">
    <p:spTree>
      <p:nvGrpSpPr>
        <p:cNvPr id="217" name="Shape 217"/>
        <p:cNvGrpSpPr/>
        <p:nvPr/>
      </p:nvGrpSpPr>
      <p:grpSpPr>
        <a:xfrm>
          <a:off x="0" y="0"/>
          <a:ext cx="0" cy="0"/>
          <a:chOff x="0" y="0"/>
          <a:chExt cx="0" cy="0"/>
        </a:xfrm>
      </p:grpSpPr>
      <p:sp>
        <p:nvSpPr>
          <p:cNvPr id="218" name="Google Shape;218;p23"/>
          <p:cNvSpPr txBox="1"/>
          <p:nvPr>
            <p:ph hasCustomPrompt="1" type="title"/>
          </p:nvPr>
        </p:nvSpPr>
        <p:spPr>
          <a:xfrm>
            <a:off x="1466950" y="1790700"/>
            <a:ext cx="11163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 name="Google Shape;219;p23"/>
          <p:cNvSpPr txBox="1"/>
          <p:nvPr>
            <p:ph idx="1" type="subTitle"/>
          </p:nvPr>
        </p:nvSpPr>
        <p:spPr>
          <a:xfrm>
            <a:off x="9385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0" name="Google Shape;220;p23"/>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1" name="Google Shape;221;p23"/>
          <p:cNvSpPr txBox="1"/>
          <p:nvPr>
            <p:ph hasCustomPrompt="1" idx="3" type="title"/>
          </p:nvPr>
        </p:nvSpPr>
        <p:spPr>
          <a:xfrm>
            <a:off x="4013850" y="1790700"/>
            <a:ext cx="11163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2" name="Google Shape;222;p23"/>
          <p:cNvSpPr txBox="1"/>
          <p:nvPr>
            <p:ph idx="4" type="subTitle"/>
          </p:nvPr>
        </p:nvSpPr>
        <p:spPr>
          <a:xfrm>
            <a:off x="34854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3" name="Google Shape;223;p23"/>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4" name="Google Shape;224;p23"/>
          <p:cNvSpPr txBox="1"/>
          <p:nvPr>
            <p:ph hasCustomPrompt="1" idx="6" type="title"/>
          </p:nvPr>
        </p:nvSpPr>
        <p:spPr>
          <a:xfrm>
            <a:off x="6560750" y="1790700"/>
            <a:ext cx="11163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3"/>
          <p:cNvSpPr txBox="1"/>
          <p:nvPr>
            <p:ph idx="7" type="subTitle"/>
          </p:nvPr>
        </p:nvSpPr>
        <p:spPr>
          <a:xfrm>
            <a:off x="60323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6" name="Google Shape;226;p23"/>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2"/>
                </a:solidFill>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 name="Google Shape;227;p23"/>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28" name="Google Shape;228;p23"/>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29" name="Google Shape;229;p23"/>
          <p:cNvCxnSpPr/>
          <p:nvPr/>
        </p:nvCxnSpPr>
        <p:spPr>
          <a:xfrm>
            <a:off x="371475" y="4604450"/>
            <a:ext cx="8763000" cy="0"/>
          </a:xfrm>
          <a:prstGeom prst="straightConnector1">
            <a:avLst/>
          </a:prstGeom>
          <a:noFill/>
          <a:ln cap="flat" cmpd="sng" w="9525">
            <a:solidFill>
              <a:schemeClr val="dk1"/>
            </a:solidFill>
            <a:prstDash val="solid"/>
            <a:round/>
            <a:headEnd len="med" w="med" type="none"/>
            <a:tailEnd len="med" w="med" type="none"/>
          </a:ln>
        </p:spPr>
      </p:cxnSp>
      <p:grpSp>
        <p:nvGrpSpPr>
          <p:cNvPr id="230" name="Google Shape;230;p23"/>
          <p:cNvGrpSpPr/>
          <p:nvPr/>
        </p:nvGrpSpPr>
        <p:grpSpPr>
          <a:xfrm rot="5400000">
            <a:off x="-424994" y="-251589"/>
            <a:ext cx="506894" cy="1075266"/>
            <a:chOff x="8010525" y="533400"/>
            <a:chExt cx="504975" cy="1886100"/>
          </a:xfrm>
        </p:grpSpPr>
        <p:sp>
          <p:nvSpPr>
            <p:cNvPr id="231" name="Google Shape;231;p23"/>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36" name="Shape 236"/>
        <p:cNvGrpSpPr/>
        <p:nvPr/>
      </p:nvGrpSpPr>
      <p:grpSpPr>
        <a:xfrm>
          <a:off x="0" y="0"/>
          <a:ext cx="0" cy="0"/>
          <a:chOff x="0" y="0"/>
          <a:chExt cx="0" cy="0"/>
        </a:xfrm>
      </p:grpSpPr>
      <p:sp>
        <p:nvSpPr>
          <p:cNvPr id="237" name="Google Shape;237;p24"/>
          <p:cNvSpPr/>
          <p:nvPr/>
        </p:nvSpPr>
        <p:spPr>
          <a:xfrm>
            <a:off x="-1125212" y="-319800"/>
            <a:ext cx="1838400" cy="183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4"/>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grpSp>
        <p:nvGrpSpPr>
          <p:cNvPr id="239" name="Google Shape;239;p24"/>
          <p:cNvGrpSpPr/>
          <p:nvPr/>
        </p:nvGrpSpPr>
        <p:grpSpPr>
          <a:xfrm>
            <a:off x="713188" y="4604010"/>
            <a:ext cx="504975" cy="1082433"/>
            <a:chOff x="8010525" y="533400"/>
            <a:chExt cx="504975" cy="1886100"/>
          </a:xfrm>
        </p:grpSpPr>
        <p:sp>
          <p:nvSpPr>
            <p:cNvPr id="240" name="Google Shape;240;p24"/>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46" name="Shape 246"/>
        <p:cNvGrpSpPr/>
        <p:nvPr/>
      </p:nvGrpSpPr>
      <p:grpSpPr>
        <a:xfrm>
          <a:off x="0" y="0"/>
          <a:ext cx="0" cy="0"/>
          <a:chOff x="0" y="0"/>
          <a:chExt cx="0" cy="0"/>
        </a:xfrm>
      </p:grpSpPr>
      <p:sp>
        <p:nvSpPr>
          <p:cNvPr id="247" name="Google Shape;24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48" name="Google Shape;248;p25"/>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25"/>
          <p:cNvCxnSpPr/>
          <p:nvPr/>
        </p:nvCxnSpPr>
        <p:spPr>
          <a:xfrm>
            <a:off x="371475" y="4604000"/>
            <a:ext cx="8790900" cy="0"/>
          </a:xfrm>
          <a:prstGeom prst="straightConnector1">
            <a:avLst/>
          </a:prstGeom>
          <a:noFill/>
          <a:ln cap="flat" cmpd="sng" w="9525">
            <a:solidFill>
              <a:schemeClr val="dk1"/>
            </a:solidFill>
            <a:prstDash val="solid"/>
            <a:round/>
            <a:headEnd len="med" w="med" type="none"/>
            <a:tailEnd len="med" w="med" type="none"/>
          </a:ln>
        </p:spPr>
      </p:cxnSp>
      <p:sp>
        <p:nvSpPr>
          <p:cNvPr id="250" name="Google Shape;250;p25"/>
          <p:cNvSpPr/>
          <p:nvPr/>
        </p:nvSpPr>
        <p:spPr>
          <a:xfrm>
            <a:off x="7971738" y="-993700"/>
            <a:ext cx="1838400" cy="1838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5"/>
          <p:cNvGrpSpPr/>
          <p:nvPr/>
        </p:nvGrpSpPr>
        <p:grpSpPr>
          <a:xfrm rot="5400000">
            <a:off x="-60981" y="590722"/>
            <a:ext cx="478211" cy="375334"/>
            <a:chOff x="8010525" y="533400"/>
            <a:chExt cx="504975" cy="1886100"/>
          </a:xfrm>
        </p:grpSpPr>
        <p:sp>
          <p:nvSpPr>
            <p:cNvPr id="252" name="Google Shape;252;p25"/>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5"/>
          <p:cNvGrpSpPr/>
          <p:nvPr/>
        </p:nvGrpSpPr>
        <p:grpSpPr>
          <a:xfrm>
            <a:off x="-60545" y="4177649"/>
            <a:ext cx="852706" cy="852706"/>
            <a:chOff x="9239250" y="2482600"/>
            <a:chExt cx="1886100" cy="1886100"/>
          </a:xfrm>
        </p:grpSpPr>
        <p:sp>
          <p:nvSpPr>
            <p:cNvPr id="257" name="Google Shape;257;p25"/>
            <p:cNvSpPr/>
            <p:nvPr/>
          </p:nvSpPr>
          <p:spPr>
            <a:xfrm>
              <a:off x="10153650" y="2482600"/>
              <a:ext cx="57300" cy="188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rot="5400000">
              <a:off x="10153650" y="2482600"/>
              <a:ext cx="57300" cy="188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rot="8100000">
              <a:off x="10153608" y="2482439"/>
              <a:ext cx="57276" cy="1886278"/>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2700000">
              <a:off x="10153608" y="2482439"/>
              <a:ext cx="57276" cy="1886278"/>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sp>
        <p:nvSpPr>
          <p:cNvPr id="263" name="Google Shape;263;p26"/>
          <p:cNvSpPr txBox="1"/>
          <p:nvPr>
            <p:ph type="title"/>
          </p:nvPr>
        </p:nvSpPr>
        <p:spPr>
          <a:xfrm>
            <a:off x="713250" y="823875"/>
            <a:ext cx="4576800" cy="1346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26"/>
          <p:cNvSpPr txBox="1"/>
          <p:nvPr>
            <p:ph idx="1" type="subTitle"/>
          </p:nvPr>
        </p:nvSpPr>
        <p:spPr>
          <a:xfrm>
            <a:off x="5876925" y="823875"/>
            <a:ext cx="2114700" cy="134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5" name="Google Shape;265;p26"/>
          <p:cNvSpPr txBox="1"/>
          <p:nvPr/>
        </p:nvSpPr>
        <p:spPr>
          <a:xfrm>
            <a:off x="894200" y="3631000"/>
            <a:ext cx="3516000" cy="712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Anaheim"/>
                <a:ea typeface="Anaheim"/>
                <a:cs typeface="Anaheim"/>
                <a:sym typeface="Anaheim"/>
              </a:rPr>
              <a:t>CREDITS:</a:t>
            </a:r>
            <a:r>
              <a:rPr lang="en" sz="1100">
                <a:solidFill>
                  <a:schemeClr val="dk1"/>
                </a:solidFill>
                <a:latin typeface="Anaheim"/>
                <a:ea typeface="Anaheim"/>
                <a:cs typeface="Anaheim"/>
                <a:sym typeface="Anaheim"/>
              </a:rPr>
              <a:t> This presentation template was created by </a:t>
            </a:r>
            <a:r>
              <a:rPr b="1" lang="en" sz="1100" u="sng">
                <a:solidFill>
                  <a:schemeClr val="dk1"/>
                </a:solidFill>
                <a:latin typeface="Anaheim"/>
                <a:ea typeface="Anaheim"/>
                <a:cs typeface="Anaheim"/>
                <a:sym typeface="Anaheim"/>
                <a:hlinkClick r:id="rId2">
                  <a:extLst>
                    <a:ext uri="{A12FA001-AC4F-418D-AE19-62706E023703}">
                      <ahyp:hlinkClr val="tx"/>
                    </a:ext>
                  </a:extLst>
                </a:hlinkClick>
              </a:rPr>
              <a:t>Slidesgo</a:t>
            </a:r>
            <a:r>
              <a:rPr lang="en" sz="1100">
                <a:solidFill>
                  <a:schemeClr val="dk1"/>
                </a:solidFill>
                <a:latin typeface="Anaheim"/>
                <a:ea typeface="Anaheim"/>
                <a:cs typeface="Anaheim"/>
                <a:sym typeface="Anaheim"/>
              </a:rPr>
              <a:t>, and includes icons by </a:t>
            </a:r>
            <a:r>
              <a:rPr b="1" lang="en" sz="1100" u="sng">
                <a:solidFill>
                  <a:schemeClr val="dk1"/>
                </a:solidFill>
                <a:latin typeface="Anaheim"/>
                <a:ea typeface="Anaheim"/>
                <a:cs typeface="Anaheim"/>
                <a:sym typeface="Anaheim"/>
                <a:hlinkClick r:id="rId3">
                  <a:extLst>
                    <a:ext uri="{A12FA001-AC4F-418D-AE19-62706E023703}">
                      <ahyp:hlinkClr val="tx"/>
                    </a:ext>
                  </a:extLst>
                </a:hlinkClick>
              </a:rPr>
              <a:t>Flaticon</a:t>
            </a:r>
            <a:r>
              <a:rPr lang="en" sz="1100">
                <a:solidFill>
                  <a:schemeClr val="dk1"/>
                </a:solidFill>
                <a:latin typeface="Anaheim"/>
                <a:ea typeface="Anaheim"/>
                <a:cs typeface="Anaheim"/>
                <a:sym typeface="Anaheim"/>
              </a:rPr>
              <a:t>, and infographics &amp; images by </a:t>
            </a:r>
            <a:r>
              <a:rPr b="1" lang="en" sz="1100" u="sng">
                <a:solidFill>
                  <a:schemeClr val="dk1"/>
                </a:solidFill>
                <a:latin typeface="Anaheim"/>
                <a:ea typeface="Anaheim"/>
                <a:cs typeface="Anaheim"/>
                <a:sym typeface="Anaheim"/>
                <a:hlinkClick r:id="rId4">
                  <a:extLst>
                    <a:ext uri="{A12FA001-AC4F-418D-AE19-62706E023703}">
                      <ahyp:hlinkClr val="tx"/>
                    </a:ext>
                  </a:extLst>
                </a:hlinkClick>
              </a:rPr>
              <a:t>Freepik</a:t>
            </a:r>
            <a:r>
              <a:rPr lang="en" sz="1100" u="sng">
                <a:solidFill>
                  <a:schemeClr val="dk1"/>
                </a:solidFill>
                <a:latin typeface="Anaheim"/>
                <a:ea typeface="Anaheim"/>
                <a:cs typeface="Anaheim"/>
                <a:sym typeface="Anaheim"/>
              </a:rPr>
              <a:t> </a:t>
            </a:r>
            <a:endParaRPr b="1" sz="1100" u="sng">
              <a:solidFill>
                <a:schemeClr val="dk1"/>
              </a:solidFill>
              <a:latin typeface="Anaheim"/>
              <a:ea typeface="Anaheim"/>
              <a:cs typeface="Anaheim"/>
              <a:sym typeface="Anaheim"/>
            </a:endParaRPr>
          </a:p>
        </p:txBody>
      </p:sp>
      <p:cxnSp>
        <p:nvCxnSpPr>
          <p:cNvPr id="266" name="Google Shape;266;p26"/>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26"/>
          <p:cNvGrpSpPr/>
          <p:nvPr/>
        </p:nvGrpSpPr>
        <p:grpSpPr>
          <a:xfrm>
            <a:off x="8430778" y="1861"/>
            <a:ext cx="506894" cy="1075266"/>
            <a:chOff x="8010525" y="533400"/>
            <a:chExt cx="504975" cy="1886100"/>
          </a:xfrm>
        </p:grpSpPr>
        <p:sp>
          <p:nvSpPr>
            <p:cNvPr id="268" name="Google Shape;268;p26"/>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3" name="Shape 273"/>
        <p:cNvGrpSpPr/>
        <p:nvPr/>
      </p:nvGrpSpPr>
      <p:grpSpPr>
        <a:xfrm>
          <a:off x="0" y="0"/>
          <a:ext cx="0" cy="0"/>
          <a:chOff x="0" y="0"/>
          <a:chExt cx="0" cy="0"/>
        </a:xfrm>
      </p:grpSpPr>
      <p:cxnSp>
        <p:nvCxnSpPr>
          <p:cNvPr id="274" name="Google Shape;274;p27"/>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27"/>
          <p:cNvCxnSpPr/>
          <p:nvPr/>
        </p:nvCxnSpPr>
        <p:spPr>
          <a:xfrm>
            <a:off x="8757325"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27"/>
          <p:cNvCxnSpPr/>
          <p:nvPr/>
        </p:nvCxnSpPr>
        <p:spPr>
          <a:xfrm>
            <a:off x="371475" y="251531"/>
            <a:ext cx="8781300"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27"/>
          <p:cNvCxnSpPr/>
          <p:nvPr/>
        </p:nvCxnSpPr>
        <p:spPr>
          <a:xfrm>
            <a:off x="-19050" y="4880681"/>
            <a:ext cx="8781300" cy="0"/>
          </a:xfrm>
          <a:prstGeom prst="straightConnector1">
            <a:avLst/>
          </a:prstGeom>
          <a:noFill/>
          <a:ln cap="flat" cmpd="sng" w="9525">
            <a:solidFill>
              <a:schemeClr val="dk1"/>
            </a:solidFill>
            <a:prstDash val="solid"/>
            <a:round/>
            <a:headEnd len="med" w="med" type="none"/>
            <a:tailEnd len="med" w="med" type="none"/>
          </a:ln>
        </p:spPr>
      </p:cxnSp>
      <p:grpSp>
        <p:nvGrpSpPr>
          <p:cNvPr id="278" name="Google Shape;278;p27"/>
          <p:cNvGrpSpPr/>
          <p:nvPr/>
        </p:nvGrpSpPr>
        <p:grpSpPr>
          <a:xfrm>
            <a:off x="459778" y="251536"/>
            <a:ext cx="506894" cy="1075266"/>
            <a:chOff x="8010525" y="533400"/>
            <a:chExt cx="504975" cy="1886100"/>
          </a:xfrm>
        </p:grpSpPr>
        <p:sp>
          <p:nvSpPr>
            <p:cNvPr id="279" name="Google Shape;279;p27"/>
            <p:cNvSpPr/>
            <p:nvPr/>
          </p:nvSpPr>
          <p:spPr>
            <a:xfrm>
              <a:off x="84582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83153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81534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80105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4" name="Shape 284"/>
        <p:cNvGrpSpPr/>
        <p:nvPr/>
      </p:nvGrpSpPr>
      <p:grpSpPr>
        <a:xfrm>
          <a:off x="0" y="0"/>
          <a:ext cx="0" cy="0"/>
          <a:chOff x="0" y="0"/>
          <a:chExt cx="0" cy="0"/>
        </a:xfrm>
      </p:grpSpPr>
      <p:sp>
        <p:nvSpPr>
          <p:cNvPr id="285" name="Google Shape;285;p28"/>
          <p:cNvSpPr/>
          <p:nvPr/>
        </p:nvSpPr>
        <p:spPr>
          <a:xfrm>
            <a:off x="-771612" y="-219150"/>
            <a:ext cx="1838400" cy="183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28"/>
          <p:cNvCxnSpPr/>
          <p:nvPr/>
        </p:nvCxnSpPr>
        <p:spPr>
          <a:xfrm>
            <a:off x="713225"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28"/>
          <p:cNvCxnSpPr/>
          <p:nvPr/>
        </p:nvCxnSpPr>
        <p:spPr>
          <a:xfrm>
            <a:off x="8430775"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8"/>
          <p:cNvCxnSpPr/>
          <p:nvPr/>
        </p:nvCxnSpPr>
        <p:spPr>
          <a:xfrm>
            <a:off x="-19050" y="539506"/>
            <a:ext cx="84582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8"/>
          <p:cNvCxnSpPr/>
          <p:nvPr/>
        </p:nvCxnSpPr>
        <p:spPr>
          <a:xfrm>
            <a:off x="723900" y="4604000"/>
            <a:ext cx="8420100" cy="0"/>
          </a:xfrm>
          <a:prstGeom prst="straightConnector1">
            <a:avLst/>
          </a:prstGeom>
          <a:noFill/>
          <a:ln cap="flat" cmpd="sng" w="9525">
            <a:solidFill>
              <a:schemeClr val="dk1"/>
            </a:solidFill>
            <a:prstDash val="solid"/>
            <a:round/>
            <a:headEnd len="med" w="med" type="none"/>
            <a:tailEnd len="med" w="med" type="none"/>
          </a:ln>
        </p:spPr>
      </p:cxnSp>
      <p:grpSp>
        <p:nvGrpSpPr>
          <p:cNvPr id="290" name="Google Shape;290;p28"/>
          <p:cNvGrpSpPr/>
          <p:nvPr/>
        </p:nvGrpSpPr>
        <p:grpSpPr>
          <a:xfrm>
            <a:off x="713188" y="4604010"/>
            <a:ext cx="504975" cy="1082433"/>
            <a:chOff x="8010525" y="533400"/>
            <a:chExt cx="504975" cy="1886100"/>
          </a:xfrm>
        </p:grpSpPr>
        <p:sp>
          <p:nvSpPr>
            <p:cNvPr id="291" name="Google Shape;291;p28"/>
            <p:cNvSpPr/>
            <p:nvPr/>
          </p:nvSpPr>
          <p:spPr>
            <a:xfrm>
              <a:off x="84582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83153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8153400"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8010525" y="533400"/>
              <a:ext cx="57300" cy="18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139551"/>
            <a:ext cx="7704000" cy="399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30" name="Google Shape;30;p4"/>
          <p:cNvCxnSpPr/>
          <p:nvPr/>
        </p:nvCxnSpPr>
        <p:spPr>
          <a:xfrm>
            <a:off x="8783200" y="0"/>
            <a:ext cx="0" cy="514830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4"/>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502950" y="3388125"/>
            <a:ext cx="202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5502950" y="2054649"/>
            <a:ext cx="202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5502950" y="3080101"/>
            <a:ext cx="2021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accent5"/>
                </a:solidFill>
                <a:latin typeface="Chewy"/>
                <a:ea typeface="Chewy"/>
                <a:cs typeface="Chewy"/>
                <a:sym typeface="Che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5502950" y="1746625"/>
            <a:ext cx="2021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accent5"/>
                </a:solidFill>
                <a:latin typeface="Chewy"/>
                <a:ea typeface="Chewy"/>
                <a:cs typeface="Chewy"/>
                <a:sym typeface="Chew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p:nvPr>
            <p:ph idx="5" type="pic"/>
          </p:nvPr>
        </p:nvSpPr>
        <p:spPr>
          <a:xfrm>
            <a:off x="819075" y="1227275"/>
            <a:ext cx="3619500" cy="3252900"/>
          </a:xfrm>
          <a:prstGeom prst="ellipse">
            <a:avLst/>
          </a:prstGeom>
          <a:noFill/>
          <a:ln>
            <a:noFill/>
          </a:ln>
        </p:spPr>
      </p:sp>
      <p:sp>
        <p:nvSpPr>
          <p:cNvPr id="40" name="Google Shape;4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cxnSp>
        <p:nvCxnSpPr>
          <p:cNvPr id="42" name="Google Shape;42;p6"/>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43" name="Google Shape;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720000" y="869175"/>
            <a:ext cx="3785400" cy="1308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7"/>
          <p:cNvSpPr txBox="1"/>
          <p:nvPr>
            <p:ph idx="1" type="subTitle"/>
          </p:nvPr>
        </p:nvSpPr>
        <p:spPr>
          <a:xfrm>
            <a:off x="720000" y="2234925"/>
            <a:ext cx="3785400" cy="203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cxnSp>
        <p:nvCxnSpPr>
          <p:cNvPr id="48" name="Google Shape;48;p7"/>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7"/>
          <p:cNvCxnSpPr/>
          <p:nvPr/>
        </p:nvCxnSpPr>
        <p:spPr>
          <a:xfrm>
            <a:off x="371475" y="539500"/>
            <a:ext cx="8772600" cy="0"/>
          </a:xfrm>
          <a:prstGeom prst="straightConnector1">
            <a:avLst/>
          </a:prstGeom>
          <a:noFill/>
          <a:ln cap="flat" cmpd="sng" w="9525">
            <a:solidFill>
              <a:schemeClr val="dk1"/>
            </a:solidFill>
            <a:prstDash val="solid"/>
            <a:round/>
            <a:headEnd len="med" w="med" type="none"/>
            <a:tailEnd len="med" w="med" type="none"/>
          </a:ln>
        </p:spPr>
      </p:cxnSp>
      <p:cxnSp>
        <p:nvCxnSpPr>
          <p:cNvPr id="50" name="Google Shape;50;p7"/>
          <p:cNvCxnSpPr/>
          <p:nvPr/>
        </p:nvCxnSpPr>
        <p:spPr>
          <a:xfrm>
            <a:off x="371475" y="4604000"/>
            <a:ext cx="8772600" cy="0"/>
          </a:xfrm>
          <a:prstGeom prst="straightConnector1">
            <a:avLst/>
          </a:prstGeom>
          <a:noFill/>
          <a:ln cap="flat" cmpd="sng" w="9525">
            <a:solidFill>
              <a:schemeClr val="dk1"/>
            </a:solidFill>
            <a:prstDash val="solid"/>
            <a:round/>
            <a:headEnd len="med" w="med" type="none"/>
            <a:tailEnd len="med" w="med" type="none"/>
          </a:ln>
        </p:spPr>
      </p:cxnSp>
      <p:sp>
        <p:nvSpPr>
          <p:cNvPr id="51" name="Google Shape;5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1502250" y="831256"/>
            <a:ext cx="6139500" cy="2438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4" name="Google Shape;54;p8"/>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55" name="Google Shape;5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txBox="1"/>
          <p:nvPr>
            <p:ph type="title"/>
          </p:nvPr>
        </p:nvSpPr>
        <p:spPr>
          <a:xfrm>
            <a:off x="1564650" y="765425"/>
            <a:ext cx="6014700" cy="161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9"/>
          <p:cNvSpPr txBox="1"/>
          <p:nvPr>
            <p:ph idx="1" type="subTitle"/>
          </p:nvPr>
        </p:nvSpPr>
        <p:spPr>
          <a:xfrm>
            <a:off x="1066800" y="2928475"/>
            <a:ext cx="4162500" cy="61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9" name="Google Shape;59;p9"/>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sp>
        <p:nvSpPr>
          <p:cNvPr id="60" name="Google Shape;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365800" y="3375200"/>
            <a:ext cx="4280700" cy="1228800"/>
          </a:xfrm>
          <a:prstGeom prst="rect">
            <a:avLst/>
          </a:prstGeom>
          <a:solidFill>
            <a:schemeClr val="dk1"/>
          </a:solidFill>
        </p:spPr>
        <p:txBody>
          <a:bodyPr anchorCtr="0" anchor="b"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63" name="Google Shape;63;p10"/>
          <p:cNvCxnSpPr/>
          <p:nvPr/>
        </p:nvCxnSpPr>
        <p:spPr>
          <a:xfrm>
            <a:off x="365800" y="-6294"/>
            <a:ext cx="0" cy="5159700"/>
          </a:xfrm>
          <a:prstGeom prst="straightConnector1">
            <a:avLst/>
          </a:prstGeom>
          <a:noFill/>
          <a:ln cap="flat" cmpd="sng" w="9525">
            <a:solidFill>
              <a:schemeClr val="dk1"/>
            </a:solidFill>
            <a:prstDash val="solid"/>
            <a:round/>
            <a:headEnd len="med" w="med" type="none"/>
            <a:tailEnd len="med" w="med" type="none"/>
          </a:ln>
        </p:spPr>
      </p:cxnSp>
      <p:grpSp>
        <p:nvGrpSpPr>
          <p:cNvPr id="64" name="Google Shape;64;p10"/>
          <p:cNvGrpSpPr/>
          <p:nvPr/>
        </p:nvGrpSpPr>
        <p:grpSpPr>
          <a:xfrm>
            <a:off x="7797673" y="3390197"/>
            <a:ext cx="1198805" cy="1198805"/>
            <a:chOff x="9239250" y="2482600"/>
            <a:chExt cx="1886100" cy="1886100"/>
          </a:xfrm>
        </p:grpSpPr>
        <p:sp>
          <p:nvSpPr>
            <p:cNvPr id="65" name="Google Shape;65;p10"/>
            <p:cNvSpPr/>
            <p:nvPr/>
          </p:nvSpPr>
          <p:spPr>
            <a:xfrm>
              <a:off x="10153650" y="2482600"/>
              <a:ext cx="57300" cy="188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10153650" y="2482600"/>
              <a:ext cx="57300" cy="188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8100000">
              <a:off x="10153608" y="2482439"/>
              <a:ext cx="57276" cy="1886278"/>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rot="2700000">
              <a:off x="10153608" y="2482439"/>
              <a:ext cx="57276" cy="1886278"/>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naheim"/>
                <a:ea typeface="Anaheim"/>
                <a:cs typeface="Anaheim"/>
                <a:sym typeface="Anaheim"/>
              </a:defRPr>
            </a:lvl1pPr>
            <a:lvl2pPr lvl="1" algn="r">
              <a:buNone/>
              <a:defRPr sz="1300">
                <a:solidFill>
                  <a:schemeClr val="dk1"/>
                </a:solidFill>
                <a:latin typeface="Anaheim"/>
                <a:ea typeface="Anaheim"/>
                <a:cs typeface="Anaheim"/>
                <a:sym typeface="Anaheim"/>
              </a:defRPr>
            </a:lvl2pPr>
            <a:lvl3pPr lvl="2" algn="r">
              <a:buNone/>
              <a:defRPr sz="1300">
                <a:solidFill>
                  <a:schemeClr val="dk1"/>
                </a:solidFill>
                <a:latin typeface="Anaheim"/>
                <a:ea typeface="Anaheim"/>
                <a:cs typeface="Anaheim"/>
                <a:sym typeface="Anaheim"/>
              </a:defRPr>
            </a:lvl3pPr>
            <a:lvl4pPr lvl="3" algn="r">
              <a:buNone/>
              <a:defRPr sz="1300">
                <a:solidFill>
                  <a:schemeClr val="dk1"/>
                </a:solidFill>
                <a:latin typeface="Anaheim"/>
                <a:ea typeface="Anaheim"/>
                <a:cs typeface="Anaheim"/>
                <a:sym typeface="Anaheim"/>
              </a:defRPr>
            </a:lvl4pPr>
            <a:lvl5pPr lvl="4" algn="r">
              <a:buNone/>
              <a:defRPr sz="1300">
                <a:solidFill>
                  <a:schemeClr val="dk1"/>
                </a:solidFill>
                <a:latin typeface="Anaheim"/>
                <a:ea typeface="Anaheim"/>
                <a:cs typeface="Anaheim"/>
                <a:sym typeface="Anaheim"/>
              </a:defRPr>
            </a:lvl5pPr>
            <a:lvl6pPr lvl="5" algn="r">
              <a:buNone/>
              <a:defRPr sz="1300">
                <a:solidFill>
                  <a:schemeClr val="dk1"/>
                </a:solidFill>
                <a:latin typeface="Anaheim"/>
                <a:ea typeface="Anaheim"/>
                <a:cs typeface="Anaheim"/>
                <a:sym typeface="Anaheim"/>
              </a:defRPr>
            </a:lvl6pPr>
            <a:lvl7pPr lvl="6" algn="r">
              <a:buNone/>
              <a:defRPr sz="1300">
                <a:solidFill>
                  <a:schemeClr val="dk1"/>
                </a:solidFill>
                <a:latin typeface="Anaheim"/>
                <a:ea typeface="Anaheim"/>
                <a:cs typeface="Anaheim"/>
                <a:sym typeface="Anaheim"/>
              </a:defRPr>
            </a:lvl7pPr>
            <a:lvl8pPr lvl="7" algn="r">
              <a:buNone/>
              <a:defRPr sz="1300">
                <a:solidFill>
                  <a:schemeClr val="dk1"/>
                </a:solidFill>
                <a:latin typeface="Anaheim"/>
                <a:ea typeface="Anaheim"/>
                <a:cs typeface="Anaheim"/>
                <a:sym typeface="Anaheim"/>
              </a:defRPr>
            </a:lvl8pPr>
            <a:lvl9pPr lvl="8" algn="r">
              <a:buNone/>
              <a:defRPr sz="1300">
                <a:solidFill>
                  <a:schemeClr val="dk1"/>
                </a:solidFill>
                <a:latin typeface="Anaheim"/>
                <a:ea typeface="Anaheim"/>
                <a:cs typeface="Anaheim"/>
                <a:sym typeface="Anahei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9"/>
          <p:cNvPicPr preferRelativeResize="0"/>
          <p:nvPr/>
        </p:nvPicPr>
        <p:blipFill rotWithShape="1">
          <a:blip r:embed="rId4">
            <a:alphaModFix/>
          </a:blip>
          <a:srcRect b="0" l="25919" r="26415" t="0"/>
          <a:stretch/>
        </p:blipFill>
        <p:spPr>
          <a:xfrm>
            <a:off x="-25663" y="0"/>
            <a:ext cx="9195325" cy="5143500"/>
          </a:xfrm>
          <a:prstGeom prst="rect">
            <a:avLst/>
          </a:prstGeom>
          <a:noFill/>
          <a:ln>
            <a:noFill/>
          </a:ln>
        </p:spPr>
      </p:pic>
      <p:sp>
        <p:nvSpPr>
          <p:cNvPr id="301" name="Google Shape;30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29"/>
          <p:cNvSpPr/>
          <p:nvPr/>
        </p:nvSpPr>
        <p:spPr>
          <a:xfrm>
            <a:off x="1984475" y="4161275"/>
            <a:ext cx="5322000" cy="729900"/>
          </a:xfrm>
          <a:prstGeom prst="rect">
            <a:avLst/>
          </a:prstGeom>
          <a:solidFill>
            <a:srgbClr val="FF00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txBox="1"/>
          <p:nvPr/>
        </p:nvSpPr>
        <p:spPr>
          <a:xfrm>
            <a:off x="2425400" y="4202225"/>
            <a:ext cx="4555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Xiaoyun Chen, Wei Huang, Alicia Ng, Nima Shafikhani, </a:t>
            </a:r>
            <a:endParaRPr>
              <a:solidFill>
                <a:schemeClr val="lt1"/>
              </a:solidFill>
              <a:latin typeface="Anaheim"/>
              <a:ea typeface="Anaheim"/>
              <a:cs typeface="Anaheim"/>
              <a:sym typeface="Anaheim"/>
            </a:endParaRPr>
          </a:p>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Andy Wu, Xintong Zheng, Ziqi Zhou</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txBox="1"/>
          <p:nvPr>
            <p:ph type="title"/>
          </p:nvPr>
        </p:nvSpPr>
        <p:spPr>
          <a:xfrm>
            <a:off x="356750" y="535725"/>
            <a:ext cx="8830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Botanical</a:t>
            </a:r>
            <a:r>
              <a:rPr lang="en"/>
              <a:t> </a:t>
            </a:r>
            <a:r>
              <a:rPr lang="en"/>
              <a:t>Garden </a:t>
            </a:r>
            <a:r>
              <a:rPr lang="en"/>
              <a:t>- BrandWatch Results</a:t>
            </a:r>
            <a:endParaRPr/>
          </a:p>
        </p:txBody>
      </p:sp>
      <p:sp>
        <p:nvSpPr>
          <p:cNvPr id="493" name="Google Shape;49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38"/>
          <p:cNvPicPr preferRelativeResize="0"/>
          <p:nvPr/>
        </p:nvPicPr>
        <p:blipFill rotWithShape="1">
          <a:blip r:embed="rId3">
            <a:alphaModFix/>
          </a:blip>
          <a:srcRect b="0" l="4269" r="0" t="0"/>
          <a:stretch/>
        </p:blipFill>
        <p:spPr>
          <a:xfrm>
            <a:off x="2755350" y="1629475"/>
            <a:ext cx="5122401" cy="2858150"/>
          </a:xfrm>
          <a:prstGeom prst="rect">
            <a:avLst/>
          </a:prstGeom>
          <a:noFill/>
          <a:ln>
            <a:noFill/>
          </a:ln>
        </p:spPr>
      </p:pic>
      <p:sp>
        <p:nvSpPr>
          <p:cNvPr id="495" name="Google Shape;495;p38"/>
          <p:cNvSpPr txBox="1"/>
          <p:nvPr/>
        </p:nvSpPr>
        <p:spPr>
          <a:xfrm>
            <a:off x="5562925" y="1734063"/>
            <a:ext cx="1217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24242"/>
                </a:solidFill>
                <a:latin typeface="Anaheim"/>
                <a:ea typeface="Anaheim"/>
                <a:cs typeface="Anaheim"/>
                <a:sym typeface="Anaheim"/>
              </a:rPr>
              <a:t>Knockoff</a:t>
            </a:r>
            <a:endParaRPr b="1" sz="1700">
              <a:solidFill>
                <a:srgbClr val="424242"/>
              </a:solidFill>
              <a:latin typeface="Anaheim"/>
              <a:ea typeface="Anaheim"/>
              <a:cs typeface="Anaheim"/>
              <a:sym typeface="Anaheim"/>
            </a:endParaRPr>
          </a:p>
          <a:p>
            <a:pPr indent="0" lvl="0" marL="0" rtl="0" algn="l">
              <a:spcBef>
                <a:spcPts val="0"/>
              </a:spcBef>
              <a:spcAft>
                <a:spcPts val="0"/>
              </a:spcAft>
              <a:buNone/>
            </a:pPr>
            <a:r>
              <a:rPr b="1" lang="en" sz="1700">
                <a:solidFill>
                  <a:srgbClr val="424242"/>
                </a:solidFill>
                <a:latin typeface="Anaheim"/>
                <a:ea typeface="Anaheim"/>
                <a:cs typeface="Anaheim"/>
                <a:sym typeface="Anaheim"/>
              </a:rPr>
              <a:t>(18M Reach)</a:t>
            </a:r>
            <a:endParaRPr b="1" sz="1700">
              <a:solidFill>
                <a:srgbClr val="424242"/>
              </a:solidFill>
              <a:latin typeface="Anaheim"/>
              <a:ea typeface="Anaheim"/>
              <a:cs typeface="Anaheim"/>
              <a:sym typeface="Anaheim"/>
            </a:endParaRPr>
          </a:p>
        </p:txBody>
      </p:sp>
      <p:cxnSp>
        <p:nvCxnSpPr>
          <p:cNvPr id="496" name="Google Shape;496;p38"/>
          <p:cNvCxnSpPr/>
          <p:nvPr/>
        </p:nvCxnSpPr>
        <p:spPr>
          <a:xfrm>
            <a:off x="6475100" y="1951975"/>
            <a:ext cx="666600" cy="66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38"/>
          <p:cNvSpPr txBox="1"/>
          <p:nvPr/>
        </p:nvSpPr>
        <p:spPr>
          <a:xfrm>
            <a:off x="4515002" y="2733495"/>
            <a:ext cx="1217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424242"/>
                </a:solidFill>
                <a:latin typeface="Anaheim"/>
                <a:ea typeface="Anaheim"/>
                <a:cs typeface="Anaheim"/>
                <a:sym typeface="Anaheim"/>
              </a:rPr>
              <a:t>Knockoff</a:t>
            </a:r>
            <a:endParaRPr b="1" sz="1700">
              <a:solidFill>
                <a:srgbClr val="424242"/>
              </a:solidFill>
              <a:latin typeface="Anaheim"/>
              <a:ea typeface="Anaheim"/>
              <a:cs typeface="Anaheim"/>
              <a:sym typeface="Anaheim"/>
            </a:endParaRPr>
          </a:p>
          <a:p>
            <a:pPr indent="0" lvl="0" marL="0" rtl="0" algn="ctr">
              <a:spcBef>
                <a:spcPts val="0"/>
              </a:spcBef>
              <a:spcAft>
                <a:spcPts val="0"/>
              </a:spcAft>
              <a:buNone/>
            </a:pPr>
            <a:r>
              <a:rPr b="1" lang="en" sz="1700">
                <a:solidFill>
                  <a:srgbClr val="424242"/>
                </a:solidFill>
                <a:latin typeface="Anaheim"/>
                <a:ea typeface="Anaheim"/>
                <a:cs typeface="Anaheim"/>
                <a:sym typeface="Anaheim"/>
              </a:rPr>
              <a:t>(11M Reach)</a:t>
            </a:r>
            <a:endParaRPr b="1" sz="1700">
              <a:solidFill>
                <a:srgbClr val="424242"/>
              </a:solidFill>
              <a:latin typeface="Anaheim"/>
              <a:ea typeface="Anaheim"/>
              <a:cs typeface="Anaheim"/>
              <a:sym typeface="Anaheim"/>
            </a:endParaRPr>
          </a:p>
        </p:txBody>
      </p:sp>
      <p:cxnSp>
        <p:nvCxnSpPr>
          <p:cNvPr id="498" name="Google Shape;498;p38"/>
          <p:cNvCxnSpPr/>
          <p:nvPr/>
        </p:nvCxnSpPr>
        <p:spPr>
          <a:xfrm>
            <a:off x="5590513" y="2971478"/>
            <a:ext cx="431400" cy="2100"/>
          </a:xfrm>
          <a:prstGeom prst="straightConnector1">
            <a:avLst/>
          </a:prstGeom>
          <a:noFill/>
          <a:ln cap="flat" cmpd="sng" w="9525">
            <a:solidFill>
              <a:schemeClr val="dk2"/>
            </a:solidFill>
            <a:prstDash val="solid"/>
            <a:round/>
            <a:headEnd len="med" w="med" type="none"/>
            <a:tailEnd len="med" w="med" type="triangle"/>
          </a:ln>
        </p:spPr>
      </p:cxnSp>
      <p:sp>
        <p:nvSpPr>
          <p:cNvPr id="499" name="Google Shape;499;p38"/>
          <p:cNvSpPr txBox="1"/>
          <p:nvPr/>
        </p:nvSpPr>
        <p:spPr>
          <a:xfrm>
            <a:off x="7410075" y="1570625"/>
            <a:ext cx="1695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24242"/>
                </a:solidFill>
                <a:latin typeface="Anaheim"/>
                <a:ea typeface="Anaheim"/>
                <a:cs typeface="Anaheim"/>
                <a:sym typeface="Anaheim"/>
              </a:rPr>
              <a:t>Knockoff</a:t>
            </a:r>
            <a:endParaRPr b="1" sz="1700">
              <a:solidFill>
                <a:srgbClr val="424242"/>
              </a:solidFill>
              <a:latin typeface="Anaheim"/>
              <a:ea typeface="Anaheim"/>
              <a:cs typeface="Anaheim"/>
              <a:sym typeface="Anaheim"/>
            </a:endParaRPr>
          </a:p>
          <a:p>
            <a:pPr indent="0" lvl="0" marL="0" rtl="0" algn="l">
              <a:spcBef>
                <a:spcPts val="0"/>
              </a:spcBef>
              <a:spcAft>
                <a:spcPts val="0"/>
              </a:spcAft>
              <a:buNone/>
            </a:pPr>
            <a:r>
              <a:rPr b="1" lang="en" sz="1700">
                <a:solidFill>
                  <a:srgbClr val="424242"/>
                </a:solidFill>
                <a:latin typeface="Anaheim"/>
                <a:ea typeface="Anaheim"/>
                <a:cs typeface="Anaheim"/>
                <a:sym typeface="Anaheim"/>
              </a:rPr>
              <a:t>(Valentine’s Day)</a:t>
            </a:r>
            <a:endParaRPr b="1" sz="1700">
              <a:solidFill>
                <a:srgbClr val="424242"/>
              </a:solidFill>
              <a:latin typeface="Anaheim"/>
              <a:ea typeface="Anaheim"/>
              <a:cs typeface="Anaheim"/>
              <a:sym typeface="Anaheim"/>
            </a:endParaRPr>
          </a:p>
          <a:p>
            <a:pPr indent="0" lvl="0" marL="0" rtl="0" algn="l">
              <a:spcBef>
                <a:spcPts val="0"/>
              </a:spcBef>
              <a:spcAft>
                <a:spcPts val="0"/>
              </a:spcAft>
              <a:buNone/>
            </a:pPr>
            <a:r>
              <a:rPr b="1" lang="en" sz="1700">
                <a:solidFill>
                  <a:srgbClr val="424242"/>
                </a:solidFill>
                <a:latin typeface="Anaheim"/>
                <a:ea typeface="Anaheim"/>
                <a:cs typeface="Anaheim"/>
                <a:sym typeface="Anaheim"/>
              </a:rPr>
              <a:t>(3M Reach)</a:t>
            </a:r>
            <a:endParaRPr b="1" sz="1700">
              <a:solidFill>
                <a:srgbClr val="424242"/>
              </a:solidFill>
              <a:latin typeface="Anaheim"/>
              <a:ea typeface="Anaheim"/>
              <a:cs typeface="Anaheim"/>
              <a:sym typeface="Anaheim"/>
            </a:endParaRPr>
          </a:p>
        </p:txBody>
      </p:sp>
      <p:cxnSp>
        <p:nvCxnSpPr>
          <p:cNvPr id="500" name="Google Shape;500;p38"/>
          <p:cNvCxnSpPr/>
          <p:nvPr/>
        </p:nvCxnSpPr>
        <p:spPr>
          <a:xfrm flipH="1">
            <a:off x="7502250" y="2500950"/>
            <a:ext cx="228900" cy="536100"/>
          </a:xfrm>
          <a:prstGeom prst="straightConnector1">
            <a:avLst/>
          </a:prstGeom>
          <a:noFill/>
          <a:ln cap="flat" cmpd="sng" w="9525">
            <a:solidFill>
              <a:schemeClr val="dk2"/>
            </a:solidFill>
            <a:prstDash val="solid"/>
            <a:round/>
            <a:headEnd len="med" w="med" type="none"/>
            <a:tailEnd len="med" w="med" type="triangle"/>
          </a:ln>
        </p:spPr>
      </p:cxnSp>
      <p:pic>
        <p:nvPicPr>
          <p:cNvPr id="501" name="Google Shape;501;p38"/>
          <p:cNvPicPr preferRelativeResize="0"/>
          <p:nvPr/>
        </p:nvPicPr>
        <p:blipFill rotWithShape="1">
          <a:blip r:embed="rId4">
            <a:alphaModFix/>
          </a:blip>
          <a:srcRect b="9041" l="0" r="0" t="0"/>
          <a:stretch/>
        </p:blipFill>
        <p:spPr>
          <a:xfrm>
            <a:off x="470425" y="1893100"/>
            <a:ext cx="1972450" cy="1904325"/>
          </a:xfrm>
          <a:prstGeom prst="rect">
            <a:avLst/>
          </a:prstGeom>
          <a:noFill/>
          <a:ln>
            <a:noFill/>
          </a:ln>
        </p:spPr>
      </p:pic>
      <p:pic>
        <p:nvPicPr>
          <p:cNvPr id="502" name="Google Shape;502;p38"/>
          <p:cNvPicPr preferRelativeResize="0"/>
          <p:nvPr/>
        </p:nvPicPr>
        <p:blipFill>
          <a:blip r:embed="rId5">
            <a:alphaModFix/>
          </a:blip>
          <a:stretch>
            <a:fillRect/>
          </a:stretch>
        </p:blipFill>
        <p:spPr>
          <a:xfrm>
            <a:off x="544525" y="2041525"/>
            <a:ext cx="257175" cy="238125"/>
          </a:xfrm>
          <a:prstGeom prst="rect">
            <a:avLst/>
          </a:prstGeom>
          <a:noFill/>
          <a:ln>
            <a:noFill/>
          </a:ln>
        </p:spPr>
      </p:pic>
      <p:pic>
        <p:nvPicPr>
          <p:cNvPr id="503" name="Google Shape;503;p38"/>
          <p:cNvPicPr preferRelativeResize="0"/>
          <p:nvPr/>
        </p:nvPicPr>
        <p:blipFill>
          <a:blip r:embed="rId5">
            <a:alphaModFix/>
          </a:blip>
          <a:stretch>
            <a:fillRect/>
          </a:stretch>
        </p:blipFill>
        <p:spPr>
          <a:xfrm>
            <a:off x="2302833" y="3226550"/>
            <a:ext cx="257175" cy="238125"/>
          </a:xfrm>
          <a:prstGeom prst="rect">
            <a:avLst/>
          </a:prstGeom>
          <a:noFill/>
          <a:ln>
            <a:noFill/>
          </a:ln>
        </p:spPr>
      </p:pic>
      <p:sp>
        <p:nvSpPr>
          <p:cNvPr id="504" name="Google Shape;504;p38"/>
          <p:cNvSpPr txBox="1"/>
          <p:nvPr/>
        </p:nvSpPr>
        <p:spPr>
          <a:xfrm>
            <a:off x="1618900" y="3150344"/>
            <a:ext cx="101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24242"/>
                </a:solidFill>
                <a:latin typeface="Anaheim"/>
                <a:ea typeface="Anaheim"/>
                <a:cs typeface="Anaheim"/>
                <a:sym typeface="Anaheim"/>
              </a:rPr>
              <a:t>73%</a:t>
            </a:r>
            <a:endParaRPr b="1" sz="2100">
              <a:solidFill>
                <a:srgbClr val="424242"/>
              </a:solidFill>
              <a:latin typeface="Anaheim"/>
              <a:ea typeface="Anaheim"/>
              <a:cs typeface="Anaheim"/>
              <a:sym typeface="Anaheim"/>
            </a:endParaRPr>
          </a:p>
          <a:p>
            <a:pPr indent="0" lvl="0" marL="0" rtl="0" algn="ctr">
              <a:spcBef>
                <a:spcPts val="0"/>
              </a:spcBef>
              <a:spcAft>
                <a:spcPts val="0"/>
              </a:spcAft>
              <a:buNone/>
            </a:pPr>
            <a:r>
              <a:rPr b="1" lang="en" sz="2100">
                <a:solidFill>
                  <a:srgbClr val="424242"/>
                </a:solidFill>
                <a:latin typeface="Anaheim"/>
                <a:ea typeface="Anaheim"/>
                <a:cs typeface="Anaheim"/>
                <a:sym typeface="Anaheim"/>
              </a:rPr>
              <a:t>Female</a:t>
            </a:r>
            <a:endParaRPr b="1" sz="2100">
              <a:solidFill>
                <a:srgbClr val="424242"/>
              </a:solidFill>
              <a:latin typeface="Anaheim"/>
              <a:ea typeface="Anaheim"/>
              <a:cs typeface="Anaheim"/>
              <a:sym typeface="Anaheim"/>
            </a:endParaRPr>
          </a:p>
        </p:txBody>
      </p:sp>
      <p:sp>
        <p:nvSpPr>
          <p:cNvPr id="505" name="Google Shape;505;p38"/>
          <p:cNvSpPr txBox="1"/>
          <p:nvPr/>
        </p:nvSpPr>
        <p:spPr>
          <a:xfrm>
            <a:off x="285750" y="1398600"/>
            <a:ext cx="849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24242"/>
                </a:solidFill>
                <a:latin typeface="Anaheim"/>
                <a:ea typeface="Anaheim"/>
                <a:cs typeface="Anaheim"/>
                <a:sym typeface="Anaheim"/>
              </a:rPr>
              <a:t>27%</a:t>
            </a:r>
            <a:endParaRPr b="1" sz="2100">
              <a:solidFill>
                <a:srgbClr val="424242"/>
              </a:solidFill>
              <a:latin typeface="Anaheim"/>
              <a:ea typeface="Anaheim"/>
              <a:cs typeface="Anaheim"/>
              <a:sym typeface="Anaheim"/>
            </a:endParaRPr>
          </a:p>
          <a:p>
            <a:pPr indent="0" lvl="0" marL="0" rtl="0" algn="ctr">
              <a:spcBef>
                <a:spcPts val="0"/>
              </a:spcBef>
              <a:spcAft>
                <a:spcPts val="0"/>
              </a:spcAft>
              <a:buNone/>
            </a:pPr>
            <a:r>
              <a:rPr b="1" lang="en" sz="2100">
                <a:solidFill>
                  <a:srgbClr val="424242"/>
                </a:solidFill>
                <a:latin typeface="Anaheim"/>
                <a:ea typeface="Anaheim"/>
                <a:cs typeface="Anaheim"/>
                <a:sym typeface="Anaheim"/>
              </a:rPr>
              <a:t>Male</a:t>
            </a:r>
            <a:endParaRPr b="1" sz="2100">
              <a:solidFill>
                <a:srgbClr val="424242"/>
              </a:solidFill>
              <a:latin typeface="Anaheim"/>
              <a:ea typeface="Anaheim"/>
              <a:cs typeface="Anaheim"/>
              <a:sym typeface="Anaheim"/>
            </a:endParaRPr>
          </a:p>
        </p:txBody>
      </p:sp>
      <p:sp>
        <p:nvSpPr>
          <p:cNvPr id="506" name="Google Shape;506;p38"/>
          <p:cNvSpPr txBox="1"/>
          <p:nvPr/>
        </p:nvSpPr>
        <p:spPr>
          <a:xfrm>
            <a:off x="2611575" y="1233325"/>
            <a:ext cx="321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4242"/>
                </a:solidFill>
                <a:latin typeface="Anaheim"/>
                <a:ea typeface="Anaheim"/>
                <a:cs typeface="Anaheim"/>
                <a:sym typeface="Anaheim"/>
              </a:rPr>
              <a:t>Mention Volume Over Time</a:t>
            </a:r>
            <a:endParaRPr b="1" sz="1800">
              <a:solidFill>
                <a:srgbClr val="424242"/>
              </a:solidFill>
              <a:latin typeface="Anaheim"/>
              <a:ea typeface="Anaheim"/>
              <a:cs typeface="Anaheim"/>
              <a:sym typeface="Anaheim"/>
            </a:endParaRPr>
          </a:p>
        </p:txBody>
      </p:sp>
      <p:pic>
        <p:nvPicPr>
          <p:cNvPr id="507" name="Google Shape;507;p38"/>
          <p:cNvPicPr preferRelativeResize="0"/>
          <p:nvPr/>
        </p:nvPicPr>
        <p:blipFill>
          <a:blip r:embed="rId5">
            <a:alphaModFix/>
          </a:blip>
          <a:stretch>
            <a:fillRect/>
          </a:stretch>
        </p:blipFill>
        <p:spPr>
          <a:xfrm>
            <a:off x="2121600" y="3076825"/>
            <a:ext cx="257175" cy="23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type="title"/>
          </p:nvPr>
        </p:nvSpPr>
        <p:spPr>
          <a:xfrm>
            <a:off x="356750" y="535725"/>
            <a:ext cx="8830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Botanical Garden - BrandWatch Results</a:t>
            </a:r>
            <a:endParaRPr/>
          </a:p>
        </p:txBody>
      </p:sp>
      <p:sp>
        <p:nvSpPr>
          <p:cNvPr id="513" name="Google Shape;51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39"/>
          <p:cNvPicPr preferRelativeResize="0"/>
          <p:nvPr/>
        </p:nvPicPr>
        <p:blipFill rotWithShape="1">
          <a:blip r:embed="rId3">
            <a:alphaModFix/>
          </a:blip>
          <a:srcRect b="0" l="0" r="0" t="0"/>
          <a:stretch/>
        </p:blipFill>
        <p:spPr>
          <a:xfrm>
            <a:off x="592000" y="1409325"/>
            <a:ext cx="3359226" cy="3189725"/>
          </a:xfrm>
          <a:prstGeom prst="rect">
            <a:avLst/>
          </a:prstGeom>
          <a:noFill/>
          <a:ln>
            <a:noFill/>
          </a:ln>
        </p:spPr>
      </p:pic>
      <p:sp>
        <p:nvSpPr>
          <p:cNvPr id="515" name="Google Shape;515;p39"/>
          <p:cNvSpPr/>
          <p:nvPr/>
        </p:nvSpPr>
        <p:spPr>
          <a:xfrm rot="-2166309">
            <a:off x="1305855" y="2154052"/>
            <a:ext cx="1137341" cy="526488"/>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rot="763957">
            <a:off x="2133716" y="1641952"/>
            <a:ext cx="850720" cy="349346"/>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rot="3589751">
            <a:off x="792780" y="3532534"/>
            <a:ext cx="895977" cy="349528"/>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39"/>
          <p:cNvPicPr preferRelativeResize="0"/>
          <p:nvPr/>
        </p:nvPicPr>
        <p:blipFill>
          <a:blip r:embed="rId4">
            <a:alphaModFix/>
          </a:blip>
          <a:stretch>
            <a:fillRect/>
          </a:stretch>
        </p:blipFill>
        <p:spPr>
          <a:xfrm>
            <a:off x="4404525" y="1472000"/>
            <a:ext cx="4258275" cy="1152575"/>
          </a:xfrm>
          <a:prstGeom prst="rect">
            <a:avLst/>
          </a:prstGeom>
          <a:noFill/>
          <a:ln cap="flat" cmpd="sng" w="9525">
            <a:solidFill>
              <a:schemeClr val="dk2"/>
            </a:solidFill>
            <a:prstDash val="solid"/>
            <a:round/>
            <a:headEnd len="sm" w="sm" type="none"/>
            <a:tailEnd len="sm" w="sm" type="none"/>
          </a:ln>
        </p:spPr>
      </p:pic>
      <p:sp>
        <p:nvSpPr>
          <p:cNvPr id="519" name="Google Shape;519;p39"/>
          <p:cNvSpPr txBox="1"/>
          <p:nvPr/>
        </p:nvSpPr>
        <p:spPr>
          <a:xfrm>
            <a:off x="4404525" y="2915550"/>
            <a:ext cx="39222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24242"/>
              </a:buClr>
              <a:buSzPts val="1500"/>
              <a:buFont typeface="Anaheim"/>
              <a:buChar char="●"/>
            </a:pPr>
            <a:r>
              <a:rPr b="1" lang="en" sz="1500">
                <a:solidFill>
                  <a:srgbClr val="424242"/>
                </a:solidFill>
                <a:latin typeface="Anaheim"/>
                <a:ea typeface="Anaheim"/>
                <a:cs typeface="Anaheim"/>
                <a:sym typeface="Anaheim"/>
              </a:rPr>
              <a:t>Account centered around posting aesthetics and products that cater to young women (</a:t>
            </a:r>
            <a:r>
              <a:rPr b="1" lang="en" sz="1500">
                <a:solidFill>
                  <a:srgbClr val="424242"/>
                </a:solidFill>
                <a:latin typeface="Anaheim"/>
                <a:ea typeface="Anaheim"/>
                <a:cs typeface="Anaheim"/>
                <a:sym typeface="Anaheim"/>
              </a:rPr>
              <a:t>millennials</a:t>
            </a:r>
            <a:r>
              <a:rPr b="1" lang="en" sz="1500">
                <a:solidFill>
                  <a:srgbClr val="424242"/>
                </a:solidFill>
                <a:latin typeface="Anaheim"/>
                <a:ea typeface="Anaheim"/>
                <a:cs typeface="Anaheim"/>
                <a:sym typeface="Anaheim"/>
              </a:rPr>
              <a:t>, Gen-Z)</a:t>
            </a:r>
            <a:endParaRPr b="1" sz="1500">
              <a:solidFill>
                <a:srgbClr val="424242"/>
              </a:solidFill>
              <a:latin typeface="Anaheim"/>
              <a:ea typeface="Anaheim"/>
              <a:cs typeface="Anaheim"/>
              <a:sym typeface="Anaheim"/>
            </a:endParaRPr>
          </a:p>
          <a:p>
            <a:pPr indent="-323850" lvl="0" marL="457200" rtl="0" algn="l">
              <a:spcBef>
                <a:spcPts val="0"/>
              </a:spcBef>
              <a:spcAft>
                <a:spcPts val="0"/>
              </a:spcAft>
              <a:buClr>
                <a:srgbClr val="424242"/>
              </a:buClr>
              <a:buSzPts val="1500"/>
              <a:buFont typeface="Anaheim"/>
              <a:buChar char="●"/>
            </a:pPr>
            <a:r>
              <a:rPr b="1" lang="en" sz="1500">
                <a:solidFill>
                  <a:srgbClr val="424242"/>
                </a:solidFill>
                <a:latin typeface="Anaheim"/>
                <a:ea typeface="Anaheim"/>
                <a:cs typeface="Anaheim"/>
                <a:sym typeface="Anaheim"/>
              </a:rPr>
              <a:t>Responsible for the drivers of 2 of the 3 biggest peaks</a:t>
            </a:r>
            <a:endParaRPr b="1" sz="1500">
              <a:solidFill>
                <a:srgbClr val="424242"/>
              </a:solidFill>
              <a:latin typeface="Anaheim"/>
              <a:ea typeface="Anaheim"/>
              <a:cs typeface="Anaheim"/>
              <a:sym typeface="Anaheim"/>
            </a:endParaRPr>
          </a:p>
          <a:p>
            <a:pPr indent="-323850" lvl="0" marL="457200" rtl="0" algn="l">
              <a:spcBef>
                <a:spcPts val="0"/>
              </a:spcBef>
              <a:spcAft>
                <a:spcPts val="0"/>
              </a:spcAft>
              <a:buClr>
                <a:srgbClr val="424242"/>
              </a:buClr>
              <a:buSzPts val="1500"/>
              <a:buFont typeface="Anaheim"/>
              <a:buChar char="●"/>
            </a:pPr>
            <a:r>
              <a:rPr b="1" lang="en" sz="1500">
                <a:solidFill>
                  <a:srgbClr val="424242"/>
                </a:solidFill>
                <a:latin typeface="Anaheim"/>
                <a:ea typeface="Anaheim"/>
                <a:cs typeface="Anaheim"/>
                <a:sym typeface="Anaheim"/>
              </a:rPr>
              <a:t>Posts LEGO Botanical knockoffs</a:t>
            </a:r>
            <a:endParaRPr b="1" sz="1500">
              <a:solidFill>
                <a:srgbClr val="424242"/>
              </a:solidFill>
              <a:latin typeface="Anaheim"/>
              <a:ea typeface="Anaheim"/>
              <a:cs typeface="Anaheim"/>
              <a:sym typeface="Anaheim"/>
            </a:endParaRPr>
          </a:p>
        </p:txBody>
      </p:sp>
      <p:sp>
        <p:nvSpPr>
          <p:cNvPr id="520" name="Google Shape;520;p39"/>
          <p:cNvSpPr/>
          <p:nvPr/>
        </p:nvSpPr>
        <p:spPr>
          <a:xfrm>
            <a:off x="1745924" y="2624580"/>
            <a:ext cx="1137600" cy="860700"/>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0"/>
          <p:cNvSpPr txBox="1"/>
          <p:nvPr>
            <p:ph type="title"/>
          </p:nvPr>
        </p:nvSpPr>
        <p:spPr>
          <a:xfrm>
            <a:off x="356750" y="535725"/>
            <a:ext cx="8830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Botanical Garden - BrandWatch Results</a:t>
            </a:r>
            <a:endParaRPr/>
          </a:p>
        </p:txBody>
      </p:sp>
      <p:sp>
        <p:nvSpPr>
          <p:cNvPr id="526" name="Google Shape;52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7" name="Google Shape;527;p40"/>
          <p:cNvPicPr preferRelativeResize="0"/>
          <p:nvPr/>
        </p:nvPicPr>
        <p:blipFill rotWithShape="1">
          <a:blip r:embed="rId3">
            <a:alphaModFix/>
          </a:blip>
          <a:srcRect b="0" l="0" r="80950" t="0"/>
          <a:stretch/>
        </p:blipFill>
        <p:spPr>
          <a:xfrm>
            <a:off x="5408938" y="1365738"/>
            <a:ext cx="1061576" cy="3383075"/>
          </a:xfrm>
          <a:prstGeom prst="rect">
            <a:avLst/>
          </a:prstGeom>
          <a:noFill/>
          <a:ln>
            <a:noFill/>
          </a:ln>
        </p:spPr>
      </p:pic>
      <p:pic>
        <p:nvPicPr>
          <p:cNvPr id="528" name="Google Shape;528;p40"/>
          <p:cNvPicPr preferRelativeResize="0"/>
          <p:nvPr/>
        </p:nvPicPr>
        <p:blipFill rotWithShape="1">
          <a:blip r:embed="rId3">
            <a:alphaModFix/>
          </a:blip>
          <a:srcRect b="0" l="83553" r="0" t="0"/>
          <a:stretch/>
        </p:blipFill>
        <p:spPr>
          <a:xfrm>
            <a:off x="6418658" y="1366786"/>
            <a:ext cx="916504" cy="3383075"/>
          </a:xfrm>
          <a:prstGeom prst="rect">
            <a:avLst/>
          </a:prstGeom>
          <a:noFill/>
          <a:ln>
            <a:noFill/>
          </a:ln>
        </p:spPr>
      </p:pic>
      <p:sp>
        <p:nvSpPr>
          <p:cNvPr id="529" name="Google Shape;529;p40"/>
          <p:cNvSpPr/>
          <p:nvPr/>
        </p:nvSpPr>
        <p:spPr>
          <a:xfrm>
            <a:off x="5437863" y="3158585"/>
            <a:ext cx="633900" cy="267900"/>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5457469" y="1954532"/>
            <a:ext cx="1061700" cy="267900"/>
          </a:xfrm>
          <a:prstGeom prst="ellipse">
            <a:avLst/>
          </a:prstGeom>
          <a:solidFill>
            <a:srgbClr val="000000">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40"/>
          <p:cNvCxnSpPr/>
          <p:nvPr/>
        </p:nvCxnSpPr>
        <p:spPr>
          <a:xfrm>
            <a:off x="4900225" y="2080250"/>
            <a:ext cx="4119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40"/>
          <p:cNvCxnSpPr/>
          <p:nvPr/>
        </p:nvCxnSpPr>
        <p:spPr>
          <a:xfrm>
            <a:off x="4902307" y="3286379"/>
            <a:ext cx="411900" cy="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40"/>
          <p:cNvSpPr txBox="1"/>
          <p:nvPr/>
        </p:nvSpPr>
        <p:spPr>
          <a:xfrm>
            <a:off x="3245400" y="1463550"/>
            <a:ext cx="182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24242"/>
                </a:solidFill>
                <a:latin typeface="Anaheim"/>
                <a:ea typeface="Anaheim"/>
                <a:cs typeface="Anaheim"/>
                <a:sym typeface="Anaheim"/>
              </a:rPr>
              <a:t>Abbott Elementary</a:t>
            </a:r>
            <a:endParaRPr b="1" sz="1500">
              <a:solidFill>
                <a:srgbClr val="424242"/>
              </a:solidFill>
              <a:latin typeface="Anaheim"/>
              <a:ea typeface="Anaheim"/>
              <a:cs typeface="Anaheim"/>
              <a:sym typeface="Anaheim"/>
            </a:endParaRPr>
          </a:p>
          <a:p>
            <a:pPr indent="0" lvl="0" marL="0" rtl="0" algn="l">
              <a:spcBef>
                <a:spcPts val="0"/>
              </a:spcBef>
              <a:spcAft>
                <a:spcPts val="0"/>
              </a:spcAft>
              <a:buNone/>
            </a:pPr>
            <a:r>
              <a:rPr b="1" lang="en" sz="1500">
                <a:solidFill>
                  <a:srgbClr val="424242"/>
                </a:solidFill>
                <a:latin typeface="Anaheim"/>
                <a:ea typeface="Anaheim"/>
                <a:cs typeface="Anaheim"/>
                <a:sym typeface="Anaheim"/>
              </a:rPr>
              <a:t>(TV Show) -</a:t>
            </a:r>
            <a:endParaRPr b="1" sz="1500">
              <a:solidFill>
                <a:srgbClr val="424242"/>
              </a:solidFill>
              <a:latin typeface="Anaheim"/>
              <a:ea typeface="Anaheim"/>
              <a:cs typeface="Anaheim"/>
              <a:sym typeface="Anaheim"/>
            </a:endParaRPr>
          </a:p>
          <a:p>
            <a:pPr indent="0" lvl="0" marL="0" rtl="0" algn="l">
              <a:spcBef>
                <a:spcPts val="0"/>
              </a:spcBef>
              <a:spcAft>
                <a:spcPts val="0"/>
              </a:spcAft>
              <a:buNone/>
            </a:pPr>
            <a:r>
              <a:rPr lang="en" sz="1500">
                <a:solidFill>
                  <a:srgbClr val="424242"/>
                </a:solidFill>
                <a:latin typeface="Anaheim"/>
                <a:ea typeface="Anaheim"/>
                <a:cs typeface="Anaheim"/>
                <a:sym typeface="Anaheim"/>
              </a:rPr>
              <a:t>Featured Botanical Set</a:t>
            </a:r>
            <a:endParaRPr sz="1500">
              <a:solidFill>
                <a:srgbClr val="424242"/>
              </a:solidFill>
              <a:latin typeface="Anaheim"/>
              <a:ea typeface="Anaheim"/>
              <a:cs typeface="Anaheim"/>
              <a:sym typeface="Anaheim"/>
            </a:endParaRPr>
          </a:p>
        </p:txBody>
      </p:sp>
      <p:sp>
        <p:nvSpPr>
          <p:cNvPr id="534" name="Google Shape;534;p40"/>
          <p:cNvSpPr txBox="1"/>
          <p:nvPr/>
        </p:nvSpPr>
        <p:spPr>
          <a:xfrm>
            <a:off x="3245388" y="2979464"/>
            <a:ext cx="1899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24242"/>
                </a:solidFill>
                <a:latin typeface="Anaheim"/>
                <a:ea typeface="Anaheim"/>
                <a:cs typeface="Anaheim"/>
                <a:sym typeface="Anaheim"/>
              </a:rPr>
              <a:t>Yeonjun</a:t>
            </a:r>
            <a:endParaRPr b="1" sz="1500">
              <a:solidFill>
                <a:srgbClr val="424242"/>
              </a:solidFill>
              <a:latin typeface="Anaheim"/>
              <a:ea typeface="Anaheim"/>
              <a:cs typeface="Anaheim"/>
              <a:sym typeface="Anaheim"/>
            </a:endParaRPr>
          </a:p>
          <a:p>
            <a:pPr indent="0" lvl="0" marL="0" rtl="0" algn="l">
              <a:spcBef>
                <a:spcPts val="0"/>
              </a:spcBef>
              <a:spcAft>
                <a:spcPts val="0"/>
              </a:spcAft>
              <a:buNone/>
            </a:pPr>
            <a:r>
              <a:rPr b="1" lang="en" sz="1500">
                <a:solidFill>
                  <a:srgbClr val="424242"/>
                </a:solidFill>
                <a:latin typeface="Anaheim"/>
                <a:ea typeface="Anaheim"/>
                <a:cs typeface="Anaheim"/>
                <a:sym typeface="Anaheim"/>
              </a:rPr>
              <a:t>(K-Pop Star) -</a:t>
            </a:r>
            <a:endParaRPr b="1" sz="1500">
              <a:solidFill>
                <a:srgbClr val="424242"/>
              </a:solidFill>
              <a:latin typeface="Anaheim"/>
              <a:ea typeface="Anaheim"/>
              <a:cs typeface="Anaheim"/>
              <a:sym typeface="Anaheim"/>
            </a:endParaRPr>
          </a:p>
          <a:p>
            <a:pPr indent="0" lvl="0" marL="0" rtl="0" algn="l">
              <a:spcBef>
                <a:spcPts val="0"/>
              </a:spcBef>
              <a:spcAft>
                <a:spcPts val="0"/>
              </a:spcAft>
              <a:buNone/>
            </a:pPr>
            <a:r>
              <a:rPr lang="en" sz="1500">
                <a:solidFill>
                  <a:srgbClr val="424242"/>
                </a:solidFill>
                <a:latin typeface="Anaheim"/>
                <a:ea typeface="Anaheim"/>
                <a:cs typeface="Anaheim"/>
                <a:sym typeface="Anaheim"/>
              </a:rPr>
              <a:t>Reacted to fan giving him Botanical Set as a gift</a:t>
            </a:r>
            <a:endParaRPr sz="1500">
              <a:solidFill>
                <a:srgbClr val="424242"/>
              </a:solidFill>
              <a:latin typeface="Anaheim"/>
              <a:ea typeface="Anaheim"/>
              <a:cs typeface="Anaheim"/>
              <a:sym typeface="Anaheim"/>
            </a:endParaRPr>
          </a:p>
        </p:txBody>
      </p:sp>
      <p:pic>
        <p:nvPicPr>
          <p:cNvPr id="535" name="Google Shape;535;p40"/>
          <p:cNvPicPr preferRelativeResize="0"/>
          <p:nvPr/>
        </p:nvPicPr>
        <p:blipFill>
          <a:blip r:embed="rId4">
            <a:alphaModFix/>
          </a:blip>
          <a:stretch>
            <a:fillRect/>
          </a:stretch>
        </p:blipFill>
        <p:spPr>
          <a:xfrm>
            <a:off x="562700" y="1229099"/>
            <a:ext cx="2576174" cy="1718760"/>
          </a:xfrm>
          <a:prstGeom prst="rect">
            <a:avLst/>
          </a:prstGeom>
          <a:noFill/>
          <a:ln>
            <a:noFill/>
          </a:ln>
          <a:effectLst>
            <a:outerShdw blurRad="57150" rotWithShape="0" algn="bl" dir="5400000" dist="19050">
              <a:srgbClr val="000000">
                <a:alpha val="50000"/>
              </a:srgbClr>
            </a:outerShdw>
          </a:effectLst>
        </p:spPr>
      </p:pic>
      <p:pic>
        <p:nvPicPr>
          <p:cNvPr id="536" name="Google Shape;536;p40"/>
          <p:cNvPicPr preferRelativeResize="0"/>
          <p:nvPr/>
        </p:nvPicPr>
        <p:blipFill>
          <a:blip r:embed="rId5">
            <a:alphaModFix/>
          </a:blip>
          <a:stretch>
            <a:fillRect/>
          </a:stretch>
        </p:blipFill>
        <p:spPr>
          <a:xfrm>
            <a:off x="450613" y="3048784"/>
            <a:ext cx="2800350" cy="163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41"/>
          <p:cNvSpPr txBox="1"/>
          <p:nvPr>
            <p:ph type="title"/>
          </p:nvPr>
        </p:nvSpPr>
        <p:spPr>
          <a:xfrm>
            <a:off x="356750" y="523400"/>
            <a:ext cx="8830200" cy="6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 </a:t>
            </a:r>
            <a:endParaRPr/>
          </a:p>
        </p:txBody>
      </p:sp>
      <p:sp>
        <p:nvSpPr>
          <p:cNvPr id="543" name="Google Shape;543;p41"/>
          <p:cNvSpPr/>
          <p:nvPr/>
        </p:nvSpPr>
        <p:spPr>
          <a:xfrm>
            <a:off x="520429" y="1345096"/>
            <a:ext cx="647275" cy="835175"/>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0000FF"/>
                </a:solidFill>
                <a:latin typeface="Arial"/>
              </a:rPr>
              <a:t>S</a:t>
            </a:r>
          </a:p>
        </p:txBody>
      </p:sp>
      <p:sp>
        <p:nvSpPr>
          <p:cNvPr id="544" name="Google Shape;544;p41"/>
          <p:cNvSpPr/>
          <p:nvPr/>
        </p:nvSpPr>
        <p:spPr>
          <a:xfrm>
            <a:off x="456279" y="3304596"/>
            <a:ext cx="777865" cy="836304"/>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0000FF"/>
                </a:solidFill>
                <a:latin typeface="Arial"/>
              </a:rPr>
              <a:t>O</a:t>
            </a:r>
          </a:p>
        </p:txBody>
      </p:sp>
      <p:sp>
        <p:nvSpPr>
          <p:cNvPr id="545" name="Google Shape;545;p41"/>
          <p:cNvSpPr/>
          <p:nvPr/>
        </p:nvSpPr>
        <p:spPr>
          <a:xfrm>
            <a:off x="4746979" y="1358646"/>
            <a:ext cx="1044724" cy="808088"/>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0000FF"/>
                </a:solidFill>
                <a:latin typeface="Arial"/>
              </a:rPr>
              <a:t>W</a:t>
            </a:r>
          </a:p>
        </p:txBody>
      </p:sp>
      <p:sp>
        <p:nvSpPr>
          <p:cNvPr id="546" name="Google Shape;546;p41"/>
          <p:cNvSpPr/>
          <p:nvPr/>
        </p:nvSpPr>
        <p:spPr>
          <a:xfrm>
            <a:off x="4926149" y="3250422"/>
            <a:ext cx="706050" cy="857800"/>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rgbClr val="0000FF"/>
                </a:solidFill>
                <a:latin typeface="Arial"/>
              </a:rPr>
              <a:t>T</a:t>
            </a:r>
          </a:p>
        </p:txBody>
      </p:sp>
      <p:sp>
        <p:nvSpPr>
          <p:cNvPr id="547" name="Google Shape;547;p41"/>
          <p:cNvSpPr txBox="1"/>
          <p:nvPr/>
        </p:nvSpPr>
        <p:spPr>
          <a:xfrm>
            <a:off x="1306725" y="1159700"/>
            <a:ext cx="3108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Strength:</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Noticeable</a:t>
            </a:r>
            <a:r>
              <a:rPr lang="en">
                <a:latin typeface="Anaheim"/>
                <a:ea typeface="Anaheim"/>
                <a:cs typeface="Anaheim"/>
                <a:sym typeface="Anaheim"/>
              </a:rPr>
              <a:t> exposure through other brands (TV show, celebrity)</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Positive reaction towards</a:t>
            </a:r>
            <a:r>
              <a:rPr lang="en">
                <a:latin typeface="Anaheim"/>
                <a:ea typeface="Anaheim"/>
                <a:cs typeface="Anaheim"/>
                <a:sym typeface="Anaheim"/>
              </a:rPr>
              <a:t> concept of inanimate, buildable flowers</a:t>
            </a:r>
            <a:endParaRPr>
              <a:latin typeface="Anaheim"/>
              <a:ea typeface="Anaheim"/>
              <a:cs typeface="Anaheim"/>
              <a:sym typeface="Anaheim"/>
            </a:endParaRPr>
          </a:p>
        </p:txBody>
      </p:sp>
      <p:sp>
        <p:nvSpPr>
          <p:cNvPr id="548" name="Google Shape;548;p41"/>
          <p:cNvSpPr txBox="1"/>
          <p:nvPr/>
        </p:nvSpPr>
        <p:spPr>
          <a:xfrm>
            <a:off x="1299467" y="3056657"/>
            <a:ext cx="325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Opportunity:</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Millenial/Gen-Z women</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Festival Limited (Valentine’s Day)</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Attach to a brand (show, influencer, etc.)</a:t>
            </a:r>
            <a:endParaRPr>
              <a:latin typeface="Anaheim"/>
              <a:ea typeface="Anaheim"/>
              <a:cs typeface="Anaheim"/>
              <a:sym typeface="Anaheim"/>
            </a:endParaRPr>
          </a:p>
        </p:txBody>
      </p:sp>
      <p:sp>
        <p:nvSpPr>
          <p:cNvPr id="549" name="Google Shape;549;p41"/>
          <p:cNvSpPr txBox="1"/>
          <p:nvPr/>
        </p:nvSpPr>
        <p:spPr>
          <a:xfrm>
            <a:off x="5931559" y="1129409"/>
            <a:ext cx="2919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Weakness:</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Not connected with low affinity audience (M</a:t>
            </a:r>
            <a:r>
              <a:rPr lang="en">
                <a:latin typeface="Anaheim"/>
                <a:ea typeface="Anaheim"/>
                <a:cs typeface="Anaheim"/>
                <a:sym typeface="Anaheim"/>
              </a:rPr>
              <a:t>illennial</a:t>
            </a:r>
            <a:r>
              <a:rPr lang="en">
                <a:latin typeface="Anaheim"/>
                <a:ea typeface="Anaheim"/>
                <a:cs typeface="Anaheim"/>
                <a:sym typeface="Anaheim"/>
              </a:rPr>
              <a:t>/Gen-Z women) that have shown interest in a very similar product</a:t>
            </a:r>
            <a:endParaRPr>
              <a:latin typeface="Anaheim"/>
              <a:ea typeface="Anaheim"/>
              <a:cs typeface="Anaheim"/>
              <a:sym typeface="Anaheim"/>
            </a:endParaRPr>
          </a:p>
        </p:txBody>
      </p:sp>
      <p:sp>
        <p:nvSpPr>
          <p:cNvPr id="550" name="Google Shape;550;p41"/>
          <p:cNvSpPr txBox="1"/>
          <p:nvPr/>
        </p:nvSpPr>
        <p:spPr>
          <a:xfrm>
            <a:off x="5931550" y="3045951"/>
            <a:ext cx="262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Threat:</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Discussion linked to another brand (knock-offs using LEGO name)</a:t>
            </a:r>
            <a:endParaRPr>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42"/>
          <p:cNvPicPr preferRelativeResize="0"/>
          <p:nvPr/>
        </p:nvPicPr>
        <p:blipFill>
          <a:blip r:embed="rId3">
            <a:alphaModFix/>
          </a:blip>
          <a:stretch>
            <a:fillRect/>
          </a:stretch>
        </p:blipFill>
        <p:spPr>
          <a:xfrm>
            <a:off x="0" y="0"/>
            <a:ext cx="9143999" cy="5143500"/>
          </a:xfrm>
          <a:prstGeom prst="rect">
            <a:avLst/>
          </a:prstGeom>
          <a:noFill/>
          <a:ln>
            <a:noFill/>
          </a:ln>
        </p:spPr>
      </p:pic>
      <p:sp>
        <p:nvSpPr>
          <p:cNvPr id="556" name="Google Shape;55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42"/>
          <p:cNvSpPr txBox="1"/>
          <p:nvPr>
            <p:ph type="title"/>
          </p:nvPr>
        </p:nvSpPr>
        <p:spPr>
          <a:xfrm>
            <a:off x="4572000" y="4083700"/>
            <a:ext cx="3882900" cy="94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Mini Football</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idx="1" type="subTitle"/>
          </p:nvPr>
        </p:nvSpPr>
        <p:spPr>
          <a:xfrm>
            <a:off x="1029900" y="2002775"/>
            <a:ext cx="7084200" cy="195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Released on November 1, 2022</a:t>
            </a:r>
            <a:endParaRPr sz="1800"/>
          </a:p>
          <a:p>
            <a:pPr indent="0" lvl="0" marL="0" rtl="0" algn="ctr">
              <a:lnSpc>
                <a:spcPct val="115000"/>
              </a:lnSpc>
              <a:spcBef>
                <a:spcPts val="0"/>
              </a:spcBef>
              <a:spcAft>
                <a:spcPts val="0"/>
              </a:spcAft>
              <a:buNone/>
            </a:pPr>
            <a:r>
              <a:rPr b="1" lang="en" sz="2100"/>
              <a:t>Honours football players and fans from around the globe</a:t>
            </a:r>
            <a:endParaRPr b="1" sz="2100"/>
          </a:p>
          <a:p>
            <a:pPr indent="0" lvl="0" marL="0" rtl="0" algn="ctr">
              <a:lnSpc>
                <a:spcPct val="115000"/>
              </a:lnSpc>
              <a:spcBef>
                <a:spcPts val="0"/>
              </a:spcBef>
              <a:spcAft>
                <a:spcPts val="0"/>
              </a:spcAft>
              <a:buNone/>
            </a:pPr>
            <a:r>
              <a:rPr b="1" lang="en" sz="2100"/>
              <a:t>22 diverse minifigures - 44 choices for heads in 4 skin colors</a:t>
            </a:r>
            <a:endParaRPr b="1" sz="2100"/>
          </a:p>
          <a:p>
            <a:pPr indent="0" lvl="0" marL="0" rtl="0" algn="ctr">
              <a:lnSpc>
                <a:spcPct val="115000"/>
              </a:lnSpc>
              <a:spcBef>
                <a:spcPts val="0"/>
              </a:spcBef>
              <a:spcAft>
                <a:spcPts val="0"/>
              </a:spcAft>
              <a:buNone/>
            </a:pPr>
            <a:r>
              <a:rPr b="1" lang="en" sz="2100"/>
              <a:t>For football/soccer </a:t>
            </a:r>
            <a:r>
              <a:rPr b="1" lang="en" sz="2100"/>
              <a:t>enthusiasts</a:t>
            </a:r>
            <a:r>
              <a:rPr b="1" lang="en" sz="2100"/>
              <a:t> </a:t>
            </a:r>
            <a:endParaRPr b="1" sz="2100"/>
          </a:p>
          <a:p>
            <a:pPr indent="0" lvl="0" marL="0" rtl="0" algn="ctr">
              <a:lnSpc>
                <a:spcPct val="100000"/>
              </a:lnSpc>
              <a:spcBef>
                <a:spcPts val="0"/>
              </a:spcBef>
              <a:spcAft>
                <a:spcPts val="0"/>
              </a:spcAft>
              <a:buNone/>
            </a:pPr>
            <a:r>
              <a:t/>
            </a:r>
            <a:endParaRPr/>
          </a:p>
          <a:p>
            <a:pPr indent="0" lvl="0" marL="0" rtl="0" algn="ctr">
              <a:lnSpc>
                <a:spcPct val="115000"/>
              </a:lnSpc>
              <a:spcBef>
                <a:spcPts val="0"/>
              </a:spcBef>
              <a:spcAft>
                <a:spcPts val="0"/>
              </a:spcAft>
              <a:buNone/>
            </a:pPr>
            <a:r>
              <a:rPr lang="en"/>
              <a:t>“</a:t>
            </a:r>
            <a:r>
              <a:rPr lang="en">
                <a:solidFill>
                  <a:srgbClr val="595959"/>
                </a:solidFill>
              </a:rPr>
              <a:t>Throughout my career I’ve played football everywhere you can imagine. I am very excited to see the new LEGO set bring people together across the world as they master the table football game in brick form.” </a:t>
            </a:r>
            <a:r>
              <a:rPr i="1" lang="en">
                <a:solidFill>
                  <a:srgbClr val="595959"/>
                </a:solidFill>
              </a:rPr>
              <a:t>– Thierry Henry (World Cup Winner)</a:t>
            </a:r>
            <a:endParaRPr i="1">
              <a:solidFill>
                <a:srgbClr val="595959"/>
              </a:solidFill>
            </a:endParaRPr>
          </a:p>
          <a:p>
            <a:pPr indent="0" lvl="0" marL="0" rtl="0" algn="ctr">
              <a:lnSpc>
                <a:spcPct val="115000"/>
              </a:lnSpc>
              <a:spcBef>
                <a:spcPts val="0"/>
              </a:spcBef>
              <a:spcAft>
                <a:spcPts val="0"/>
              </a:spcAft>
              <a:buNone/>
            </a:pPr>
            <a:r>
              <a:t/>
            </a:r>
            <a:endParaRPr sz="2100"/>
          </a:p>
          <a:p>
            <a:pPr indent="0" lvl="0" marL="0" rtl="0" algn="ctr">
              <a:lnSpc>
                <a:spcPct val="115000"/>
              </a:lnSpc>
              <a:spcBef>
                <a:spcPts val="0"/>
              </a:spcBef>
              <a:spcAft>
                <a:spcPts val="0"/>
              </a:spcAft>
              <a:buNone/>
            </a:pPr>
            <a:r>
              <a:t/>
            </a:r>
            <a:endParaRPr sz="2100"/>
          </a:p>
        </p:txBody>
      </p:sp>
      <p:sp>
        <p:nvSpPr>
          <p:cNvPr id="563" name="Google Shape;56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43"/>
          <p:cNvPicPr preferRelativeResize="0"/>
          <p:nvPr/>
        </p:nvPicPr>
        <p:blipFill>
          <a:blip r:embed="rId3">
            <a:alphaModFix/>
          </a:blip>
          <a:stretch>
            <a:fillRect/>
          </a:stretch>
        </p:blipFill>
        <p:spPr>
          <a:xfrm>
            <a:off x="1554725" y="551775"/>
            <a:ext cx="6143176" cy="14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type="title"/>
          </p:nvPr>
        </p:nvSpPr>
        <p:spPr>
          <a:xfrm>
            <a:off x="356750" y="535725"/>
            <a:ext cx="8830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Mini Football</a:t>
            </a:r>
            <a:r>
              <a:rPr lang="en"/>
              <a:t> - BrandWatch Results</a:t>
            </a:r>
            <a:endParaRPr/>
          </a:p>
        </p:txBody>
      </p:sp>
      <p:sp>
        <p:nvSpPr>
          <p:cNvPr id="570" name="Google Shape;57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44"/>
          <p:cNvPicPr preferRelativeResize="0"/>
          <p:nvPr/>
        </p:nvPicPr>
        <p:blipFill>
          <a:blip r:embed="rId3">
            <a:alphaModFix/>
          </a:blip>
          <a:stretch>
            <a:fillRect/>
          </a:stretch>
        </p:blipFill>
        <p:spPr>
          <a:xfrm>
            <a:off x="649000" y="1494250"/>
            <a:ext cx="4938623" cy="2804449"/>
          </a:xfrm>
          <a:prstGeom prst="rect">
            <a:avLst/>
          </a:prstGeom>
          <a:noFill/>
          <a:ln>
            <a:noFill/>
          </a:ln>
        </p:spPr>
      </p:pic>
      <p:pic>
        <p:nvPicPr>
          <p:cNvPr id="572" name="Google Shape;572;p44"/>
          <p:cNvPicPr preferRelativeResize="0"/>
          <p:nvPr/>
        </p:nvPicPr>
        <p:blipFill>
          <a:blip r:embed="rId4">
            <a:alphaModFix/>
          </a:blip>
          <a:stretch>
            <a:fillRect/>
          </a:stretch>
        </p:blipFill>
        <p:spPr>
          <a:xfrm>
            <a:off x="5916401" y="1206183"/>
            <a:ext cx="3085925" cy="1365568"/>
          </a:xfrm>
          <a:prstGeom prst="rect">
            <a:avLst/>
          </a:prstGeom>
          <a:noFill/>
          <a:ln>
            <a:noFill/>
          </a:ln>
        </p:spPr>
      </p:pic>
      <p:pic>
        <p:nvPicPr>
          <p:cNvPr id="573" name="Google Shape;573;p44"/>
          <p:cNvPicPr preferRelativeResize="0"/>
          <p:nvPr/>
        </p:nvPicPr>
        <p:blipFill>
          <a:blip r:embed="rId5">
            <a:alphaModFix/>
          </a:blip>
          <a:stretch>
            <a:fillRect/>
          </a:stretch>
        </p:blipFill>
        <p:spPr>
          <a:xfrm>
            <a:off x="5916402" y="2763225"/>
            <a:ext cx="3085925" cy="1795150"/>
          </a:xfrm>
          <a:prstGeom prst="rect">
            <a:avLst/>
          </a:prstGeom>
          <a:noFill/>
          <a:ln>
            <a:noFill/>
          </a:ln>
        </p:spPr>
      </p:pic>
      <p:sp>
        <p:nvSpPr>
          <p:cNvPr id="574" name="Google Shape;574;p44"/>
          <p:cNvSpPr/>
          <p:nvPr/>
        </p:nvSpPr>
        <p:spPr>
          <a:xfrm>
            <a:off x="2269100" y="2251125"/>
            <a:ext cx="641700" cy="512100"/>
          </a:xfrm>
          <a:prstGeom prst="ellipse">
            <a:avLst/>
          </a:prstGeom>
          <a:solidFill>
            <a:srgbClr val="000000">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2974950" y="2456175"/>
            <a:ext cx="417000" cy="10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txBox="1"/>
          <p:nvPr/>
        </p:nvSpPr>
        <p:spPr>
          <a:xfrm>
            <a:off x="3456100" y="2307075"/>
            <a:ext cx="13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Qatar Stadium</a:t>
            </a:r>
            <a:endParaRPr>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2" name="Google Shape;582;p45"/>
          <p:cNvSpPr txBox="1"/>
          <p:nvPr>
            <p:ph type="title"/>
          </p:nvPr>
        </p:nvSpPr>
        <p:spPr>
          <a:xfrm>
            <a:off x="356750" y="535725"/>
            <a:ext cx="8830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 Platform Analysis</a:t>
            </a:r>
            <a:endParaRPr/>
          </a:p>
        </p:txBody>
      </p:sp>
      <p:pic>
        <p:nvPicPr>
          <p:cNvPr id="583" name="Google Shape;583;p45"/>
          <p:cNvPicPr preferRelativeResize="0"/>
          <p:nvPr/>
        </p:nvPicPr>
        <p:blipFill>
          <a:blip r:embed="rId3">
            <a:alphaModFix/>
          </a:blip>
          <a:stretch>
            <a:fillRect/>
          </a:stretch>
        </p:blipFill>
        <p:spPr>
          <a:xfrm>
            <a:off x="1307725" y="1263404"/>
            <a:ext cx="791205" cy="791196"/>
          </a:xfrm>
          <a:prstGeom prst="rect">
            <a:avLst/>
          </a:prstGeom>
          <a:noFill/>
          <a:ln>
            <a:noFill/>
          </a:ln>
        </p:spPr>
      </p:pic>
      <p:pic>
        <p:nvPicPr>
          <p:cNvPr id="584" name="Google Shape;584;p45"/>
          <p:cNvPicPr preferRelativeResize="0"/>
          <p:nvPr/>
        </p:nvPicPr>
        <p:blipFill>
          <a:blip r:embed="rId4">
            <a:alphaModFix/>
          </a:blip>
          <a:stretch>
            <a:fillRect/>
          </a:stretch>
        </p:blipFill>
        <p:spPr>
          <a:xfrm>
            <a:off x="4176396" y="1263404"/>
            <a:ext cx="791205" cy="791196"/>
          </a:xfrm>
          <a:prstGeom prst="rect">
            <a:avLst/>
          </a:prstGeom>
          <a:noFill/>
          <a:ln>
            <a:noFill/>
          </a:ln>
        </p:spPr>
      </p:pic>
      <p:pic>
        <p:nvPicPr>
          <p:cNvPr id="585" name="Google Shape;585;p45"/>
          <p:cNvPicPr preferRelativeResize="0"/>
          <p:nvPr/>
        </p:nvPicPr>
        <p:blipFill>
          <a:blip r:embed="rId5">
            <a:alphaModFix/>
          </a:blip>
          <a:stretch>
            <a:fillRect/>
          </a:stretch>
        </p:blipFill>
        <p:spPr>
          <a:xfrm>
            <a:off x="6932793" y="1239499"/>
            <a:ext cx="824707" cy="824698"/>
          </a:xfrm>
          <a:prstGeom prst="rect">
            <a:avLst/>
          </a:prstGeom>
          <a:noFill/>
          <a:ln>
            <a:noFill/>
          </a:ln>
        </p:spPr>
      </p:pic>
      <p:sp>
        <p:nvSpPr>
          <p:cNvPr id="586" name="Google Shape;586;p45"/>
          <p:cNvSpPr txBox="1"/>
          <p:nvPr/>
        </p:nvSpPr>
        <p:spPr>
          <a:xfrm>
            <a:off x="535450" y="2171512"/>
            <a:ext cx="26982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Age Group: 18-24 (21.5%)</a:t>
            </a:r>
            <a:endParaRPr b="1" sz="1800">
              <a:latin typeface="Anaheim"/>
              <a:ea typeface="Anaheim"/>
              <a:cs typeface="Anaheim"/>
              <a:sym typeface="Anaheim"/>
            </a:endParaRPr>
          </a:p>
          <a:p>
            <a:pPr indent="0" lvl="0" marL="457200" rtl="0" algn="l">
              <a:spcBef>
                <a:spcPts val="0"/>
              </a:spcBef>
              <a:spcAft>
                <a:spcPts val="0"/>
              </a:spcAft>
              <a:buNone/>
            </a:pPr>
            <a:r>
              <a:rPr b="1" lang="en" sz="1800">
                <a:latin typeface="Anaheim"/>
                <a:ea typeface="Anaheim"/>
                <a:cs typeface="Anaheim"/>
                <a:sym typeface="Anaheim"/>
              </a:rPr>
              <a:t>      25-34 (30%)</a:t>
            </a:r>
            <a:endParaRPr b="1" sz="1800">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@LEGO @LEGO Marvel Video Game</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Groups on Facebook:</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LEGO Technic. - 214k members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LEGO WANTED buy, sell, trade - 139k members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LEGO - Biggest Fans - 112k members</a:t>
            </a:r>
            <a:endParaRPr>
              <a:latin typeface="Anaheim"/>
              <a:ea typeface="Anaheim"/>
              <a:cs typeface="Anaheim"/>
              <a:sym typeface="Anaheim"/>
            </a:endParaRPr>
          </a:p>
        </p:txBody>
      </p:sp>
      <p:sp>
        <p:nvSpPr>
          <p:cNvPr id="587" name="Google Shape;587;p45"/>
          <p:cNvSpPr txBox="1"/>
          <p:nvPr/>
        </p:nvSpPr>
        <p:spPr>
          <a:xfrm>
            <a:off x="3384168" y="2171500"/>
            <a:ext cx="25707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naheim"/>
                <a:ea typeface="Anaheim"/>
                <a:cs typeface="Anaheim"/>
                <a:sym typeface="Anaheim"/>
              </a:rPr>
              <a:t>Age Group:</a:t>
            </a:r>
            <a:r>
              <a:rPr b="1" lang="en" sz="1800">
                <a:latin typeface="Anaheim"/>
                <a:ea typeface="Anaheim"/>
                <a:cs typeface="Anaheim"/>
                <a:sym typeface="Anaheim"/>
              </a:rPr>
              <a:t> 18-24 (30.1%)</a:t>
            </a:r>
            <a:endParaRPr b="1" sz="1800">
              <a:latin typeface="Anaheim"/>
              <a:ea typeface="Anaheim"/>
              <a:cs typeface="Anaheim"/>
              <a:sym typeface="Anaheim"/>
            </a:endParaRPr>
          </a:p>
          <a:p>
            <a:pPr indent="0" lvl="0" marL="457200" marR="0" rtl="0" algn="l">
              <a:lnSpc>
                <a:spcPct val="100000"/>
              </a:lnSpc>
              <a:spcBef>
                <a:spcPts val="0"/>
              </a:spcBef>
              <a:spcAft>
                <a:spcPts val="0"/>
              </a:spcAft>
              <a:buNone/>
            </a:pPr>
            <a:r>
              <a:rPr b="1" lang="en" sz="1800">
                <a:latin typeface="Anaheim"/>
                <a:ea typeface="Anaheim"/>
                <a:cs typeface="Anaheim"/>
                <a:sym typeface="Anaheim"/>
              </a:rPr>
              <a:t>      25-34 (31.5%)</a:t>
            </a:r>
            <a:endParaRPr b="1" sz="1500">
              <a:highlight>
                <a:srgbClr val="F4CCCC"/>
              </a:highlight>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@LEGO @brickcentral</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Hashtags on Instagram:</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#LEGOstagram - 2.59m posts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#LEGOminifigures - 2.74m posts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#afol - 2.79m posts</a:t>
            </a:r>
            <a:endParaRPr sz="1000">
              <a:highlight>
                <a:srgbClr val="FFFFFF"/>
              </a:highlight>
              <a:latin typeface="Roboto"/>
              <a:ea typeface="Roboto"/>
              <a:cs typeface="Roboto"/>
              <a:sym typeface="Roboto"/>
            </a:endParaRPr>
          </a:p>
        </p:txBody>
      </p:sp>
      <p:sp>
        <p:nvSpPr>
          <p:cNvPr id="588" name="Google Shape;588;p45"/>
          <p:cNvSpPr txBox="1"/>
          <p:nvPr/>
        </p:nvSpPr>
        <p:spPr>
          <a:xfrm>
            <a:off x="6174450" y="2122650"/>
            <a:ext cx="2793900" cy="24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naheim"/>
                <a:ea typeface="Anaheim"/>
                <a:cs typeface="Anaheim"/>
                <a:sym typeface="Anaheim"/>
              </a:rPr>
              <a:t>Age Group: 18-29 (50%)</a:t>
            </a:r>
            <a:endParaRPr b="1" sz="1800">
              <a:latin typeface="Anaheim"/>
              <a:ea typeface="Anaheim"/>
              <a:cs typeface="Anaheim"/>
              <a:sym typeface="Anaheim"/>
            </a:endParaRPr>
          </a:p>
          <a:p>
            <a:pPr indent="0" lvl="0" marL="457200" marR="0" rtl="0" algn="l">
              <a:lnSpc>
                <a:spcPct val="100000"/>
              </a:lnSpc>
              <a:spcBef>
                <a:spcPts val="0"/>
              </a:spcBef>
              <a:spcAft>
                <a:spcPts val="0"/>
              </a:spcAft>
              <a:buNone/>
            </a:pPr>
            <a:r>
              <a:rPr b="1" lang="en" sz="1800">
                <a:latin typeface="Anaheim"/>
                <a:ea typeface="Anaheim"/>
                <a:cs typeface="Anaheim"/>
                <a:sym typeface="Anaheim"/>
              </a:rPr>
              <a:t>      30-49 (27%)</a:t>
            </a:r>
            <a:endParaRPr b="1" sz="1500">
              <a:highlight>
                <a:srgbClr val="F4CCCC"/>
              </a:highlight>
            </a:endParaRPr>
          </a:p>
          <a:p>
            <a:pPr indent="0" lvl="0" marL="0" marR="0" rtl="0" algn="l">
              <a:lnSpc>
                <a:spcPct val="100000"/>
              </a:lnSpc>
              <a:spcBef>
                <a:spcPts val="0"/>
              </a:spcBef>
              <a:spcAft>
                <a:spcPts val="0"/>
              </a:spcAft>
              <a:buNone/>
            </a:pPr>
            <a:r>
              <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Subreddit:</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r/LEGO - 1.3 million subscribers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r/LEGOstarwars - 350,000 subscribers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r/AFOL - 50,000 subscribers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r/LEGOtechnic - 45,000 subscribers</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r/LEGOMarket - 40,000 subscribers</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6"/>
          <p:cNvSpPr txBox="1"/>
          <p:nvPr>
            <p:ph type="title"/>
          </p:nvPr>
        </p:nvSpPr>
        <p:spPr>
          <a:xfrm>
            <a:off x="507925" y="1568888"/>
            <a:ext cx="2716800" cy="11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schedule</a:t>
            </a:r>
            <a:endParaRPr/>
          </a:p>
        </p:txBody>
      </p:sp>
      <p:sp>
        <p:nvSpPr>
          <p:cNvPr id="594" name="Google Shape;594;p46"/>
          <p:cNvSpPr txBox="1"/>
          <p:nvPr>
            <p:ph idx="4294967295" type="title"/>
          </p:nvPr>
        </p:nvSpPr>
        <p:spPr>
          <a:xfrm>
            <a:off x="507925" y="817250"/>
            <a:ext cx="12402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595" name="Google Shape;595;p46"/>
          <p:cNvGrpSpPr/>
          <p:nvPr/>
        </p:nvGrpSpPr>
        <p:grpSpPr>
          <a:xfrm>
            <a:off x="4073325" y="533398"/>
            <a:ext cx="504975" cy="767265"/>
            <a:chOff x="8010525" y="533400"/>
            <a:chExt cx="504975" cy="1886100"/>
          </a:xfrm>
        </p:grpSpPr>
        <p:sp>
          <p:nvSpPr>
            <p:cNvPr id="596" name="Google Shape;596;p46"/>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46"/>
          <p:cNvPicPr preferRelativeResize="0"/>
          <p:nvPr/>
        </p:nvPicPr>
        <p:blipFill>
          <a:blip r:embed="rId3">
            <a:alphaModFix/>
          </a:blip>
          <a:stretch>
            <a:fillRect/>
          </a:stretch>
        </p:blipFill>
        <p:spPr>
          <a:xfrm>
            <a:off x="3955025" y="1053762"/>
            <a:ext cx="5150451" cy="3382063"/>
          </a:xfrm>
          <a:prstGeom prst="rect">
            <a:avLst/>
          </a:prstGeom>
          <a:noFill/>
          <a:ln>
            <a:noFill/>
          </a:ln>
        </p:spPr>
      </p:pic>
      <p:sp>
        <p:nvSpPr>
          <p:cNvPr id="602" name="Google Shape;602;p46"/>
          <p:cNvSpPr txBox="1"/>
          <p:nvPr>
            <p:ph type="title"/>
          </p:nvPr>
        </p:nvSpPr>
        <p:spPr>
          <a:xfrm>
            <a:off x="507925" y="2975725"/>
            <a:ext cx="34566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2"/>
                </a:solidFill>
              </a:rPr>
              <a:t>From Bricks to Sets</a:t>
            </a:r>
            <a:endParaRPr sz="2100">
              <a:solidFill>
                <a:schemeClr val="dk2"/>
              </a:solidFill>
            </a:endParaRPr>
          </a:p>
          <a:p>
            <a:pPr indent="0" lvl="0" marL="0" rtl="0" algn="l">
              <a:spcBef>
                <a:spcPts val="0"/>
              </a:spcBef>
              <a:spcAft>
                <a:spcPts val="0"/>
              </a:spcAft>
              <a:buNone/>
            </a:pPr>
            <a:r>
              <a:rPr lang="en" sz="2100">
                <a:solidFill>
                  <a:schemeClr val="dk2"/>
                </a:solidFill>
              </a:rPr>
              <a:t>From Ideas to Campaigns</a:t>
            </a:r>
            <a:endParaRPr sz="2100">
              <a:solidFill>
                <a:schemeClr val="dk2"/>
              </a:solidFill>
            </a:endParaRPr>
          </a:p>
        </p:txBody>
      </p:sp>
      <p:pic>
        <p:nvPicPr>
          <p:cNvPr id="603" name="Google Shape;603;p46"/>
          <p:cNvPicPr preferRelativeResize="0"/>
          <p:nvPr/>
        </p:nvPicPr>
        <p:blipFill>
          <a:blip r:embed="rId4">
            <a:alphaModFix/>
          </a:blip>
          <a:stretch>
            <a:fillRect/>
          </a:stretch>
        </p:blipFill>
        <p:spPr>
          <a:xfrm>
            <a:off x="507924" y="4281900"/>
            <a:ext cx="592301" cy="609950"/>
          </a:xfrm>
          <a:prstGeom prst="rect">
            <a:avLst/>
          </a:prstGeom>
          <a:noFill/>
          <a:ln>
            <a:noFill/>
          </a:ln>
        </p:spPr>
      </p:pic>
      <p:pic>
        <p:nvPicPr>
          <p:cNvPr id="604" name="Google Shape;604;p46"/>
          <p:cNvPicPr preferRelativeResize="0"/>
          <p:nvPr/>
        </p:nvPicPr>
        <p:blipFill>
          <a:blip r:embed="rId5">
            <a:alphaModFix/>
          </a:blip>
          <a:stretch>
            <a:fillRect/>
          </a:stretch>
        </p:blipFill>
        <p:spPr>
          <a:xfrm>
            <a:off x="2133663" y="4281900"/>
            <a:ext cx="548700" cy="609950"/>
          </a:xfrm>
          <a:prstGeom prst="rect">
            <a:avLst/>
          </a:prstGeom>
          <a:noFill/>
          <a:ln>
            <a:noFill/>
          </a:ln>
        </p:spPr>
      </p:pic>
      <p:pic>
        <p:nvPicPr>
          <p:cNvPr id="605" name="Google Shape;605;p46"/>
          <p:cNvPicPr preferRelativeResize="0"/>
          <p:nvPr/>
        </p:nvPicPr>
        <p:blipFill>
          <a:blip r:embed="rId4">
            <a:alphaModFix/>
          </a:blip>
          <a:stretch>
            <a:fillRect/>
          </a:stretch>
        </p:blipFill>
        <p:spPr>
          <a:xfrm>
            <a:off x="2970524" y="4281250"/>
            <a:ext cx="592301" cy="609950"/>
          </a:xfrm>
          <a:prstGeom prst="rect">
            <a:avLst/>
          </a:prstGeom>
          <a:noFill/>
          <a:ln>
            <a:noFill/>
          </a:ln>
        </p:spPr>
      </p:pic>
      <p:pic>
        <p:nvPicPr>
          <p:cNvPr id="606" name="Google Shape;606;p46"/>
          <p:cNvPicPr preferRelativeResize="0"/>
          <p:nvPr/>
        </p:nvPicPr>
        <p:blipFill>
          <a:blip r:embed="rId5">
            <a:alphaModFix/>
          </a:blip>
          <a:stretch>
            <a:fillRect/>
          </a:stretch>
        </p:blipFill>
        <p:spPr>
          <a:xfrm>
            <a:off x="4641325" y="4281899"/>
            <a:ext cx="548700" cy="609952"/>
          </a:xfrm>
          <a:prstGeom prst="rect">
            <a:avLst/>
          </a:prstGeom>
          <a:noFill/>
          <a:ln>
            <a:noFill/>
          </a:ln>
        </p:spPr>
      </p:pic>
      <p:pic>
        <p:nvPicPr>
          <p:cNvPr id="607" name="Google Shape;607;p46"/>
          <p:cNvPicPr preferRelativeResize="0"/>
          <p:nvPr/>
        </p:nvPicPr>
        <p:blipFill>
          <a:blip r:embed="rId6">
            <a:alphaModFix/>
          </a:blip>
          <a:stretch>
            <a:fillRect/>
          </a:stretch>
        </p:blipFill>
        <p:spPr>
          <a:xfrm>
            <a:off x="1296800" y="4255189"/>
            <a:ext cx="548700" cy="662085"/>
          </a:xfrm>
          <a:prstGeom prst="rect">
            <a:avLst/>
          </a:prstGeom>
          <a:noFill/>
          <a:ln>
            <a:noFill/>
          </a:ln>
        </p:spPr>
      </p:pic>
      <p:pic>
        <p:nvPicPr>
          <p:cNvPr id="608" name="Google Shape;608;p46"/>
          <p:cNvPicPr preferRelativeResize="0"/>
          <p:nvPr/>
        </p:nvPicPr>
        <p:blipFill>
          <a:blip r:embed="rId6">
            <a:alphaModFix/>
          </a:blip>
          <a:stretch>
            <a:fillRect/>
          </a:stretch>
        </p:blipFill>
        <p:spPr>
          <a:xfrm>
            <a:off x="3827725" y="4255177"/>
            <a:ext cx="548700" cy="6620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p:nvPr/>
        </p:nvSpPr>
        <p:spPr>
          <a:xfrm>
            <a:off x="5395013" y="3131025"/>
            <a:ext cx="713100" cy="7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7299475" y="2023900"/>
            <a:ext cx="713100" cy="7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3261925" y="2023900"/>
            <a:ext cx="713100" cy="7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1357350" y="3131025"/>
            <a:ext cx="713100" cy="7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solidFill>
                <a:schemeClr val="lt2"/>
              </a:solidFill>
            </a:endParaRPr>
          </a:p>
        </p:txBody>
      </p:sp>
      <p:sp>
        <p:nvSpPr>
          <p:cNvPr id="618" name="Google Shape;618;p47"/>
          <p:cNvSpPr txBox="1"/>
          <p:nvPr/>
        </p:nvSpPr>
        <p:spPr>
          <a:xfrm flipH="1">
            <a:off x="775625" y="1874150"/>
            <a:ext cx="18768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pace Grotesk"/>
                <a:ea typeface="Space Grotesk"/>
                <a:cs typeface="Space Grotesk"/>
                <a:sym typeface="Space Grotesk"/>
              </a:rPr>
              <a:t>Phase 1</a:t>
            </a:r>
            <a:endParaRPr sz="2400">
              <a:solidFill>
                <a:schemeClr val="lt2"/>
              </a:solidFill>
              <a:latin typeface="Space Grotesk"/>
              <a:ea typeface="Space Grotesk"/>
              <a:cs typeface="Space Grotesk"/>
              <a:sym typeface="Space Grotesk"/>
            </a:endParaRPr>
          </a:p>
        </p:txBody>
      </p:sp>
      <p:sp>
        <p:nvSpPr>
          <p:cNvPr id="619" name="Google Shape;619;p47"/>
          <p:cNvSpPr txBox="1"/>
          <p:nvPr/>
        </p:nvSpPr>
        <p:spPr>
          <a:xfrm flipH="1">
            <a:off x="775625" y="2159249"/>
            <a:ext cx="1876800" cy="8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naheim"/>
                <a:ea typeface="Anaheim"/>
                <a:cs typeface="Anaheim"/>
                <a:sym typeface="Anaheim"/>
              </a:rPr>
              <a:t>Project Details</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Brandwatch Access</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Campaign Detail</a:t>
            </a:r>
            <a:endParaRPr b="1">
              <a:solidFill>
                <a:schemeClr val="dk1"/>
              </a:solidFill>
              <a:latin typeface="Anaheim"/>
              <a:ea typeface="Anaheim"/>
              <a:cs typeface="Anaheim"/>
              <a:sym typeface="Anaheim"/>
            </a:endParaRPr>
          </a:p>
        </p:txBody>
      </p:sp>
      <p:sp>
        <p:nvSpPr>
          <p:cNvPr id="620" name="Google Shape;620;p47"/>
          <p:cNvSpPr txBox="1"/>
          <p:nvPr/>
        </p:nvSpPr>
        <p:spPr>
          <a:xfrm flipH="1">
            <a:off x="2681291" y="3189914"/>
            <a:ext cx="18744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pace Grotesk"/>
                <a:ea typeface="Space Grotesk"/>
                <a:cs typeface="Space Grotesk"/>
                <a:sym typeface="Space Grotesk"/>
              </a:rPr>
              <a:t>Phase 2</a:t>
            </a:r>
            <a:endParaRPr sz="2400">
              <a:solidFill>
                <a:schemeClr val="lt2"/>
              </a:solidFill>
              <a:latin typeface="Space Grotesk"/>
              <a:ea typeface="Space Grotesk"/>
              <a:cs typeface="Space Grotesk"/>
              <a:sym typeface="Space Grotesk"/>
            </a:endParaRPr>
          </a:p>
        </p:txBody>
      </p:sp>
      <p:sp>
        <p:nvSpPr>
          <p:cNvPr id="621" name="Google Shape;621;p47"/>
          <p:cNvSpPr txBox="1"/>
          <p:nvPr/>
        </p:nvSpPr>
        <p:spPr>
          <a:xfrm flipH="1">
            <a:off x="2681300" y="3481240"/>
            <a:ext cx="1874400" cy="11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naheim"/>
                <a:ea typeface="Anaheim"/>
                <a:cs typeface="Anaheim"/>
                <a:sym typeface="Anaheim"/>
              </a:rPr>
              <a:t>Data Wrangling </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Data Analysis</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Strategy Planning</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Competitor Analysis</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p:txBody>
      </p:sp>
      <p:sp>
        <p:nvSpPr>
          <p:cNvPr id="622" name="Google Shape;622;p47"/>
          <p:cNvSpPr txBox="1"/>
          <p:nvPr/>
        </p:nvSpPr>
        <p:spPr>
          <a:xfrm flipH="1">
            <a:off x="4736958" y="1874150"/>
            <a:ext cx="18768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pace Grotesk"/>
                <a:ea typeface="Space Grotesk"/>
                <a:cs typeface="Space Grotesk"/>
                <a:sym typeface="Space Grotesk"/>
              </a:rPr>
              <a:t>Phase 3</a:t>
            </a:r>
            <a:endParaRPr sz="2400">
              <a:solidFill>
                <a:schemeClr val="lt2"/>
              </a:solidFill>
              <a:latin typeface="Space Grotesk"/>
              <a:ea typeface="Space Grotesk"/>
              <a:cs typeface="Space Grotesk"/>
              <a:sym typeface="Space Grotesk"/>
            </a:endParaRPr>
          </a:p>
        </p:txBody>
      </p:sp>
      <p:sp>
        <p:nvSpPr>
          <p:cNvPr id="623" name="Google Shape;623;p47"/>
          <p:cNvSpPr txBox="1"/>
          <p:nvPr/>
        </p:nvSpPr>
        <p:spPr>
          <a:xfrm flipH="1">
            <a:off x="4633750" y="2159250"/>
            <a:ext cx="2083200" cy="10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naheim"/>
                <a:ea typeface="Anaheim"/>
                <a:cs typeface="Anaheim"/>
                <a:sym typeface="Anaheim"/>
              </a:rPr>
              <a:t>Predictive</a:t>
            </a:r>
            <a:r>
              <a:rPr b="1" lang="en">
                <a:solidFill>
                  <a:schemeClr val="dk1"/>
                </a:solidFill>
                <a:latin typeface="Anaheim"/>
                <a:ea typeface="Anaheim"/>
                <a:cs typeface="Anaheim"/>
                <a:sym typeface="Anaheim"/>
              </a:rPr>
              <a:t> Analysis</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Define Campaign Features</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Business Analysis</a:t>
            </a:r>
            <a:endParaRPr b="1">
              <a:solidFill>
                <a:schemeClr val="dk1"/>
              </a:solidFill>
              <a:latin typeface="Anaheim"/>
              <a:ea typeface="Anaheim"/>
              <a:cs typeface="Anaheim"/>
              <a:sym typeface="Anaheim"/>
            </a:endParaRPr>
          </a:p>
          <a:p>
            <a:pPr indent="0" lvl="0" marL="0" rtl="0" algn="ctr">
              <a:spcBef>
                <a:spcPts val="0"/>
              </a:spcBef>
              <a:spcAft>
                <a:spcPts val="0"/>
              </a:spcAft>
              <a:buNone/>
            </a:pPr>
            <a:r>
              <a:t/>
            </a:r>
            <a:endParaRPr b="1">
              <a:solidFill>
                <a:schemeClr val="dk1"/>
              </a:solidFill>
              <a:latin typeface="Anaheim"/>
              <a:ea typeface="Anaheim"/>
              <a:cs typeface="Anaheim"/>
              <a:sym typeface="Anaheim"/>
            </a:endParaRPr>
          </a:p>
        </p:txBody>
      </p:sp>
      <p:sp>
        <p:nvSpPr>
          <p:cNvPr id="624" name="Google Shape;624;p47"/>
          <p:cNvSpPr txBox="1"/>
          <p:nvPr/>
        </p:nvSpPr>
        <p:spPr>
          <a:xfrm flipH="1">
            <a:off x="6718824" y="3228014"/>
            <a:ext cx="18768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pace Grotesk"/>
                <a:ea typeface="Space Grotesk"/>
                <a:cs typeface="Space Grotesk"/>
                <a:sym typeface="Space Grotesk"/>
              </a:rPr>
              <a:t>Phase 4</a:t>
            </a:r>
            <a:endParaRPr sz="2400">
              <a:solidFill>
                <a:schemeClr val="lt2"/>
              </a:solidFill>
              <a:latin typeface="Space Grotesk"/>
              <a:ea typeface="Space Grotesk"/>
              <a:cs typeface="Space Grotesk"/>
              <a:sym typeface="Space Grotesk"/>
            </a:endParaRPr>
          </a:p>
        </p:txBody>
      </p:sp>
      <p:sp>
        <p:nvSpPr>
          <p:cNvPr id="625" name="Google Shape;625;p47"/>
          <p:cNvSpPr txBox="1"/>
          <p:nvPr/>
        </p:nvSpPr>
        <p:spPr>
          <a:xfrm flipH="1">
            <a:off x="6718950" y="3519350"/>
            <a:ext cx="2188200" cy="8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naheim"/>
                <a:ea typeface="Anaheim"/>
                <a:cs typeface="Anaheim"/>
                <a:sym typeface="Anaheim"/>
              </a:rPr>
              <a:t>Assessment</a:t>
            </a:r>
            <a:r>
              <a:rPr b="1" lang="en">
                <a:solidFill>
                  <a:schemeClr val="dk1"/>
                </a:solidFill>
                <a:latin typeface="Anaheim"/>
                <a:ea typeface="Anaheim"/>
                <a:cs typeface="Anaheim"/>
                <a:sym typeface="Anaheim"/>
              </a:rPr>
              <a:t> Tool Building</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Model Interpretation</a:t>
            </a:r>
            <a:endParaRPr b="1">
              <a:solidFill>
                <a:schemeClr val="dk1"/>
              </a:solidFill>
              <a:latin typeface="Anaheim"/>
              <a:ea typeface="Anaheim"/>
              <a:cs typeface="Anaheim"/>
              <a:sym typeface="Anaheim"/>
            </a:endParaRPr>
          </a:p>
          <a:p>
            <a:pPr indent="0" lvl="0" marL="0" rtl="0" algn="ctr">
              <a:spcBef>
                <a:spcPts val="0"/>
              </a:spcBef>
              <a:spcAft>
                <a:spcPts val="0"/>
              </a:spcAft>
              <a:buNone/>
            </a:pPr>
            <a:r>
              <a:rPr b="1" lang="en">
                <a:solidFill>
                  <a:schemeClr val="dk1"/>
                </a:solidFill>
                <a:latin typeface="Anaheim"/>
                <a:ea typeface="Anaheim"/>
                <a:cs typeface="Anaheim"/>
                <a:sym typeface="Anaheim"/>
              </a:rPr>
              <a:t>Business Intelligence</a:t>
            </a:r>
            <a:endParaRPr b="1">
              <a:solidFill>
                <a:schemeClr val="dk1"/>
              </a:solidFill>
              <a:latin typeface="Anaheim"/>
              <a:ea typeface="Anaheim"/>
              <a:cs typeface="Anaheim"/>
              <a:sym typeface="Anaheim"/>
            </a:endParaRPr>
          </a:p>
        </p:txBody>
      </p:sp>
      <p:cxnSp>
        <p:nvCxnSpPr>
          <p:cNvPr id="626" name="Google Shape;626;p47"/>
          <p:cNvCxnSpPr/>
          <p:nvPr/>
        </p:nvCxnSpPr>
        <p:spPr>
          <a:xfrm>
            <a:off x="371475" y="1161288"/>
            <a:ext cx="8790900" cy="0"/>
          </a:xfrm>
          <a:prstGeom prst="straightConnector1">
            <a:avLst/>
          </a:prstGeom>
          <a:noFill/>
          <a:ln cap="flat" cmpd="sng" w="9525">
            <a:solidFill>
              <a:schemeClr val="dk1"/>
            </a:solidFill>
            <a:prstDash val="solid"/>
            <a:round/>
            <a:headEnd len="med" w="med" type="none"/>
            <a:tailEnd len="med" w="med" type="none"/>
          </a:ln>
        </p:spPr>
      </p:cxnSp>
      <p:cxnSp>
        <p:nvCxnSpPr>
          <p:cNvPr id="627" name="Google Shape;627;p47"/>
          <p:cNvCxnSpPr>
            <a:stCxn id="616" idx="3"/>
            <a:endCxn id="615" idx="1"/>
          </p:cNvCxnSpPr>
          <p:nvPr/>
        </p:nvCxnSpPr>
        <p:spPr>
          <a:xfrm flipH="1" rot="10800000">
            <a:off x="2070450" y="2380575"/>
            <a:ext cx="1191600" cy="1107000"/>
          </a:xfrm>
          <a:prstGeom prst="bentConnector3">
            <a:avLst>
              <a:gd fmla="val 49995" name="adj1"/>
            </a:avLst>
          </a:prstGeom>
          <a:noFill/>
          <a:ln cap="flat" cmpd="sng" w="9525">
            <a:solidFill>
              <a:schemeClr val="lt2"/>
            </a:solidFill>
            <a:prstDash val="solid"/>
            <a:round/>
            <a:headEnd len="med" w="med" type="none"/>
            <a:tailEnd len="med" w="med" type="none"/>
          </a:ln>
        </p:spPr>
      </p:cxnSp>
      <p:cxnSp>
        <p:nvCxnSpPr>
          <p:cNvPr id="628" name="Google Shape;628;p47"/>
          <p:cNvCxnSpPr>
            <a:stCxn id="615" idx="3"/>
            <a:endCxn id="613" idx="1"/>
          </p:cNvCxnSpPr>
          <p:nvPr/>
        </p:nvCxnSpPr>
        <p:spPr>
          <a:xfrm>
            <a:off x="3975025" y="2380450"/>
            <a:ext cx="1419900" cy="1107000"/>
          </a:xfrm>
          <a:prstGeom prst="bentConnector3">
            <a:avLst>
              <a:gd fmla="val 47197" name="adj1"/>
            </a:avLst>
          </a:prstGeom>
          <a:noFill/>
          <a:ln cap="flat" cmpd="sng" w="9525">
            <a:solidFill>
              <a:schemeClr val="lt2"/>
            </a:solidFill>
            <a:prstDash val="solid"/>
            <a:round/>
            <a:headEnd len="med" w="med" type="none"/>
            <a:tailEnd len="med" w="med" type="none"/>
          </a:ln>
        </p:spPr>
      </p:cxnSp>
      <p:cxnSp>
        <p:nvCxnSpPr>
          <p:cNvPr id="629" name="Google Shape;629;p47"/>
          <p:cNvCxnSpPr>
            <a:stCxn id="613" idx="3"/>
            <a:endCxn id="614" idx="1"/>
          </p:cNvCxnSpPr>
          <p:nvPr/>
        </p:nvCxnSpPr>
        <p:spPr>
          <a:xfrm flipH="1" rot="10800000">
            <a:off x="6108113" y="2380575"/>
            <a:ext cx="1191300" cy="1107000"/>
          </a:xfrm>
          <a:prstGeom prst="bentConnector3">
            <a:avLst>
              <a:gd fmla="val 55440" name="adj1"/>
            </a:avLst>
          </a:prstGeom>
          <a:noFill/>
          <a:ln cap="flat" cmpd="sng" w="9525">
            <a:solidFill>
              <a:schemeClr val="lt2"/>
            </a:solidFill>
            <a:prstDash val="solid"/>
            <a:round/>
            <a:headEnd len="med" w="med" type="none"/>
            <a:tailEnd len="med" w="med" type="none"/>
          </a:ln>
        </p:spPr>
      </p:cxnSp>
      <p:grpSp>
        <p:nvGrpSpPr>
          <p:cNvPr id="630" name="Google Shape;630;p47"/>
          <p:cNvGrpSpPr/>
          <p:nvPr/>
        </p:nvGrpSpPr>
        <p:grpSpPr>
          <a:xfrm>
            <a:off x="7464146" y="2242727"/>
            <a:ext cx="383774" cy="236450"/>
            <a:chOff x="3563096" y="1530939"/>
            <a:chExt cx="383774" cy="236450"/>
          </a:xfrm>
        </p:grpSpPr>
        <p:sp>
          <p:nvSpPr>
            <p:cNvPr id="631" name="Google Shape;631;p47"/>
            <p:cNvSpPr/>
            <p:nvPr/>
          </p:nvSpPr>
          <p:spPr>
            <a:xfrm>
              <a:off x="3563096" y="1530939"/>
              <a:ext cx="202310" cy="236450"/>
            </a:xfrm>
            <a:custGeom>
              <a:rect b="b" l="l" r="r" t="t"/>
              <a:pathLst>
                <a:path extrusionOk="0" h="11331" w="9695">
                  <a:moveTo>
                    <a:pt x="5080" y="7306"/>
                  </a:moveTo>
                  <a:cubicBezTo>
                    <a:pt x="5164" y="7306"/>
                    <a:pt x="5249" y="7333"/>
                    <a:pt x="5321" y="7388"/>
                  </a:cubicBezTo>
                  <a:cubicBezTo>
                    <a:pt x="5495" y="7518"/>
                    <a:pt x="5531" y="7764"/>
                    <a:pt x="5405" y="7940"/>
                  </a:cubicBezTo>
                  <a:lnTo>
                    <a:pt x="5199" y="8210"/>
                  </a:lnTo>
                  <a:cubicBezTo>
                    <a:pt x="5136" y="8294"/>
                    <a:pt x="5040" y="8351"/>
                    <a:pt x="4935" y="8366"/>
                  </a:cubicBezTo>
                  <a:cubicBezTo>
                    <a:pt x="4915" y="8368"/>
                    <a:pt x="4896" y="8370"/>
                    <a:pt x="4877" y="8370"/>
                  </a:cubicBezTo>
                  <a:cubicBezTo>
                    <a:pt x="4558" y="8370"/>
                    <a:pt x="4359" y="7995"/>
                    <a:pt x="4561" y="7728"/>
                  </a:cubicBezTo>
                  <a:lnTo>
                    <a:pt x="4767" y="7457"/>
                  </a:lnTo>
                  <a:cubicBezTo>
                    <a:pt x="4845" y="7358"/>
                    <a:pt x="4962" y="7306"/>
                    <a:pt x="5080" y="7306"/>
                  </a:cubicBezTo>
                  <a:close/>
                  <a:moveTo>
                    <a:pt x="6327" y="7874"/>
                  </a:moveTo>
                  <a:cubicBezTo>
                    <a:pt x="6412" y="7874"/>
                    <a:pt x="6497" y="7900"/>
                    <a:pt x="6569" y="7955"/>
                  </a:cubicBezTo>
                  <a:cubicBezTo>
                    <a:pt x="6743" y="8087"/>
                    <a:pt x="6779" y="8332"/>
                    <a:pt x="6653" y="8508"/>
                  </a:cubicBezTo>
                  <a:lnTo>
                    <a:pt x="6267" y="9018"/>
                  </a:lnTo>
                  <a:cubicBezTo>
                    <a:pt x="6188" y="9121"/>
                    <a:pt x="6069" y="9175"/>
                    <a:pt x="5948" y="9175"/>
                  </a:cubicBezTo>
                  <a:cubicBezTo>
                    <a:pt x="5864" y="9175"/>
                    <a:pt x="5779" y="9149"/>
                    <a:pt x="5707" y="9094"/>
                  </a:cubicBezTo>
                  <a:cubicBezTo>
                    <a:pt x="5531" y="8962"/>
                    <a:pt x="5495" y="8710"/>
                    <a:pt x="5629" y="8534"/>
                  </a:cubicBezTo>
                  <a:lnTo>
                    <a:pt x="5833" y="8263"/>
                  </a:lnTo>
                  <a:lnTo>
                    <a:pt x="6015" y="8024"/>
                  </a:lnTo>
                  <a:cubicBezTo>
                    <a:pt x="6093" y="7925"/>
                    <a:pt x="6210" y="7874"/>
                    <a:pt x="6327" y="7874"/>
                  </a:cubicBezTo>
                  <a:close/>
                  <a:moveTo>
                    <a:pt x="7533" y="8496"/>
                  </a:moveTo>
                  <a:cubicBezTo>
                    <a:pt x="7618" y="8496"/>
                    <a:pt x="7703" y="8522"/>
                    <a:pt x="7775" y="8578"/>
                  </a:cubicBezTo>
                  <a:cubicBezTo>
                    <a:pt x="7947" y="8708"/>
                    <a:pt x="7985" y="8953"/>
                    <a:pt x="7859" y="9129"/>
                  </a:cubicBezTo>
                  <a:lnTo>
                    <a:pt x="7333" y="9824"/>
                  </a:lnTo>
                  <a:cubicBezTo>
                    <a:pt x="7253" y="9928"/>
                    <a:pt x="7133" y="9983"/>
                    <a:pt x="7012" y="9983"/>
                  </a:cubicBezTo>
                  <a:cubicBezTo>
                    <a:pt x="6928" y="9983"/>
                    <a:pt x="6844" y="9957"/>
                    <a:pt x="6773" y="9904"/>
                  </a:cubicBezTo>
                  <a:cubicBezTo>
                    <a:pt x="6596" y="9769"/>
                    <a:pt x="6561" y="9517"/>
                    <a:pt x="6695" y="9341"/>
                  </a:cubicBezTo>
                  <a:lnTo>
                    <a:pt x="7081" y="8831"/>
                  </a:lnTo>
                  <a:lnTo>
                    <a:pt x="7219" y="8647"/>
                  </a:lnTo>
                  <a:cubicBezTo>
                    <a:pt x="7299" y="8548"/>
                    <a:pt x="7415" y="8496"/>
                    <a:pt x="7533" y="8496"/>
                  </a:cubicBezTo>
                  <a:close/>
                  <a:moveTo>
                    <a:pt x="8632" y="9264"/>
                  </a:moveTo>
                  <a:cubicBezTo>
                    <a:pt x="8716" y="9264"/>
                    <a:pt x="8801" y="9290"/>
                    <a:pt x="8873" y="9345"/>
                  </a:cubicBezTo>
                  <a:cubicBezTo>
                    <a:pt x="9047" y="9476"/>
                    <a:pt x="9084" y="9721"/>
                    <a:pt x="8956" y="9897"/>
                  </a:cubicBezTo>
                  <a:lnTo>
                    <a:pt x="8956" y="9899"/>
                  </a:lnTo>
                  <a:lnTo>
                    <a:pt x="8401" y="10634"/>
                  </a:lnTo>
                  <a:cubicBezTo>
                    <a:pt x="8322" y="10732"/>
                    <a:pt x="8205" y="10783"/>
                    <a:pt x="8087" y="10783"/>
                  </a:cubicBezTo>
                  <a:cubicBezTo>
                    <a:pt x="8003" y="10783"/>
                    <a:pt x="7918" y="10757"/>
                    <a:pt x="7847" y="10703"/>
                  </a:cubicBezTo>
                  <a:cubicBezTo>
                    <a:pt x="7673" y="10571"/>
                    <a:pt x="7635" y="10325"/>
                    <a:pt x="7763" y="10149"/>
                  </a:cubicBezTo>
                  <a:lnTo>
                    <a:pt x="8289" y="9455"/>
                  </a:lnTo>
                  <a:lnTo>
                    <a:pt x="8319" y="9415"/>
                  </a:lnTo>
                  <a:cubicBezTo>
                    <a:pt x="8398" y="9316"/>
                    <a:pt x="8515" y="9264"/>
                    <a:pt x="8632" y="9264"/>
                  </a:cubicBezTo>
                  <a:close/>
                  <a:moveTo>
                    <a:pt x="1166" y="0"/>
                  </a:moveTo>
                  <a:cubicBezTo>
                    <a:pt x="1033" y="0"/>
                    <a:pt x="918" y="101"/>
                    <a:pt x="900" y="236"/>
                  </a:cubicBezTo>
                  <a:cubicBezTo>
                    <a:pt x="882" y="387"/>
                    <a:pt x="991" y="522"/>
                    <a:pt x="1142" y="538"/>
                  </a:cubicBezTo>
                  <a:lnTo>
                    <a:pt x="3212" y="792"/>
                  </a:lnTo>
                  <a:cubicBezTo>
                    <a:pt x="3458" y="824"/>
                    <a:pt x="3632" y="1044"/>
                    <a:pt x="3600" y="1290"/>
                  </a:cubicBezTo>
                  <a:lnTo>
                    <a:pt x="2889" y="7071"/>
                  </a:lnTo>
                  <a:cubicBezTo>
                    <a:pt x="2862" y="7297"/>
                    <a:pt x="2668" y="7463"/>
                    <a:pt x="2444" y="7463"/>
                  </a:cubicBezTo>
                  <a:cubicBezTo>
                    <a:pt x="2426" y="7463"/>
                    <a:pt x="2408" y="7462"/>
                    <a:pt x="2390" y="7459"/>
                  </a:cubicBezTo>
                  <a:lnTo>
                    <a:pt x="319" y="7203"/>
                  </a:lnTo>
                  <a:cubicBezTo>
                    <a:pt x="308" y="7202"/>
                    <a:pt x="296" y="7201"/>
                    <a:pt x="285" y="7201"/>
                  </a:cubicBezTo>
                  <a:cubicBezTo>
                    <a:pt x="152" y="7201"/>
                    <a:pt x="37" y="7301"/>
                    <a:pt x="19" y="7438"/>
                  </a:cubicBezTo>
                  <a:cubicBezTo>
                    <a:pt x="0" y="7585"/>
                    <a:pt x="105" y="7720"/>
                    <a:pt x="254" y="7738"/>
                  </a:cubicBezTo>
                  <a:lnTo>
                    <a:pt x="2325" y="7992"/>
                  </a:lnTo>
                  <a:cubicBezTo>
                    <a:pt x="2366" y="7997"/>
                    <a:pt x="2407" y="8000"/>
                    <a:pt x="2448" y="8000"/>
                  </a:cubicBezTo>
                  <a:cubicBezTo>
                    <a:pt x="2802" y="8000"/>
                    <a:pt x="3134" y="7807"/>
                    <a:pt x="3307" y="7491"/>
                  </a:cubicBezTo>
                  <a:lnTo>
                    <a:pt x="4043" y="7539"/>
                  </a:lnTo>
                  <a:cubicBezTo>
                    <a:pt x="3722" y="8162"/>
                    <a:pt x="4175" y="8905"/>
                    <a:pt x="4876" y="8907"/>
                  </a:cubicBezTo>
                  <a:cubicBezTo>
                    <a:pt x="4920" y="8907"/>
                    <a:pt x="4964" y="8905"/>
                    <a:pt x="5006" y="8899"/>
                  </a:cubicBezTo>
                  <a:lnTo>
                    <a:pt x="5014" y="8897"/>
                  </a:lnTo>
                  <a:lnTo>
                    <a:pt x="5014" y="8905"/>
                  </a:lnTo>
                  <a:cubicBezTo>
                    <a:pt x="5667" y="9167"/>
                    <a:pt x="6183" y="9681"/>
                    <a:pt x="6445" y="10331"/>
                  </a:cubicBezTo>
                  <a:cubicBezTo>
                    <a:pt x="6607" y="10455"/>
                    <a:pt x="6806" y="10522"/>
                    <a:pt x="7010" y="10522"/>
                  </a:cubicBezTo>
                  <a:cubicBezTo>
                    <a:pt x="7056" y="10522"/>
                    <a:pt x="7102" y="10518"/>
                    <a:pt x="7148" y="10512"/>
                  </a:cubicBezTo>
                  <a:lnTo>
                    <a:pt x="7148" y="10520"/>
                  </a:lnTo>
                  <a:cubicBezTo>
                    <a:pt x="7213" y="10984"/>
                    <a:pt x="7607" y="11330"/>
                    <a:pt x="8075" y="11330"/>
                  </a:cubicBezTo>
                  <a:cubicBezTo>
                    <a:pt x="8119" y="11330"/>
                    <a:pt x="8163" y="11328"/>
                    <a:pt x="8208" y="11322"/>
                  </a:cubicBezTo>
                  <a:cubicBezTo>
                    <a:pt x="8453" y="11288"/>
                    <a:pt x="8677" y="11158"/>
                    <a:pt x="8826" y="10959"/>
                  </a:cubicBezTo>
                  <a:lnTo>
                    <a:pt x="9382" y="10224"/>
                  </a:lnTo>
                  <a:cubicBezTo>
                    <a:pt x="9695" y="9813"/>
                    <a:pt x="9615" y="9224"/>
                    <a:pt x="9204" y="8911"/>
                  </a:cubicBezTo>
                  <a:cubicBezTo>
                    <a:pt x="9146" y="8922"/>
                    <a:pt x="9088" y="8927"/>
                    <a:pt x="9031" y="8927"/>
                  </a:cubicBezTo>
                  <a:cubicBezTo>
                    <a:pt x="8581" y="8927"/>
                    <a:pt x="8183" y="8603"/>
                    <a:pt x="8107" y="8143"/>
                  </a:cubicBezTo>
                  <a:cubicBezTo>
                    <a:pt x="7944" y="8018"/>
                    <a:pt x="7743" y="7952"/>
                    <a:pt x="7539" y="7952"/>
                  </a:cubicBezTo>
                  <a:cubicBezTo>
                    <a:pt x="7497" y="7952"/>
                    <a:pt x="7455" y="7955"/>
                    <a:pt x="7412" y="7961"/>
                  </a:cubicBezTo>
                  <a:cubicBezTo>
                    <a:pt x="7352" y="7969"/>
                    <a:pt x="7291" y="7984"/>
                    <a:pt x="7234" y="8005"/>
                  </a:cubicBezTo>
                  <a:cubicBezTo>
                    <a:pt x="6561" y="7946"/>
                    <a:pt x="5965" y="7548"/>
                    <a:pt x="5652" y="6950"/>
                  </a:cubicBezTo>
                  <a:cubicBezTo>
                    <a:pt x="5484" y="6823"/>
                    <a:pt x="5285" y="6760"/>
                    <a:pt x="5087" y="6760"/>
                  </a:cubicBezTo>
                  <a:cubicBezTo>
                    <a:pt x="4849" y="6760"/>
                    <a:pt x="4612" y="6850"/>
                    <a:pt x="4431" y="7027"/>
                  </a:cubicBezTo>
                  <a:lnTo>
                    <a:pt x="3445" y="6960"/>
                  </a:lnTo>
                  <a:lnTo>
                    <a:pt x="4049" y="2059"/>
                  </a:lnTo>
                  <a:lnTo>
                    <a:pt x="5130" y="2133"/>
                  </a:lnTo>
                  <a:lnTo>
                    <a:pt x="5149" y="2133"/>
                  </a:lnTo>
                  <a:cubicBezTo>
                    <a:pt x="5249" y="2133"/>
                    <a:pt x="5342" y="2076"/>
                    <a:pt x="5388" y="1986"/>
                  </a:cubicBezTo>
                  <a:lnTo>
                    <a:pt x="5793" y="1195"/>
                  </a:lnTo>
                  <a:cubicBezTo>
                    <a:pt x="5878" y="1034"/>
                    <a:pt x="6043" y="937"/>
                    <a:pt x="6219" y="937"/>
                  </a:cubicBezTo>
                  <a:cubicBezTo>
                    <a:pt x="6261" y="937"/>
                    <a:pt x="6303" y="943"/>
                    <a:pt x="6345" y="954"/>
                  </a:cubicBezTo>
                  <a:lnTo>
                    <a:pt x="6945" y="1120"/>
                  </a:lnTo>
                  <a:cubicBezTo>
                    <a:pt x="6971" y="1128"/>
                    <a:pt x="6998" y="1131"/>
                    <a:pt x="7024" y="1131"/>
                  </a:cubicBezTo>
                  <a:cubicBezTo>
                    <a:pt x="7142" y="1131"/>
                    <a:pt x="7250" y="1054"/>
                    <a:pt x="7284" y="935"/>
                  </a:cubicBezTo>
                  <a:cubicBezTo>
                    <a:pt x="7324" y="788"/>
                    <a:pt x="7236" y="637"/>
                    <a:pt x="7089" y="601"/>
                  </a:cubicBezTo>
                  <a:lnTo>
                    <a:pt x="6487" y="436"/>
                  </a:lnTo>
                  <a:cubicBezTo>
                    <a:pt x="6397" y="411"/>
                    <a:pt x="6306" y="399"/>
                    <a:pt x="6216" y="399"/>
                  </a:cubicBezTo>
                  <a:cubicBezTo>
                    <a:pt x="5844" y="399"/>
                    <a:pt x="5492" y="605"/>
                    <a:pt x="5314" y="950"/>
                  </a:cubicBezTo>
                  <a:lnTo>
                    <a:pt x="4989" y="1583"/>
                  </a:lnTo>
                  <a:lnTo>
                    <a:pt x="4114" y="1522"/>
                  </a:lnTo>
                  <a:lnTo>
                    <a:pt x="4135" y="1355"/>
                  </a:lnTo>
                  <a:cubicBezTo>
                    <a:pt x="4200" y="815"/>
                    <a:pt x="3819" y="324"/>
                    <a:pt x="3280" y="259"/>
                  </a:cubicBezTo>
                  <a:lnTo>
                    <a:pt x="1207" y="3"/>
                  </a:lnTo>
                  <a:cubicBezTo>
                    <a:pt x="1193" y="1"/>
                    <a:pt x="1180" y="0"/>
                    <a:pt x="1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7"/>
            <p:cNvSpPr/>
            <p:nvPr/>
          </p:nvSpPr>
          <p:spPr>
            <a:xfrm>
              <a:off x="3680956" y="1531357"/>
              <a:ext cx="265915" cy="217857"/>
            </a:xfrm>
            <a:custGeom>
              <a:rect b="b" l="l" r="r" t="t"/>
              <a:pathLst>
                <a:path extrusionOk="0" h="10440" w="12743">
                  <a:moveTo>
                    <a:pt x="11575" y="0"/>
                  </a:moveTo>
                  <a:cubicBezTo>
                    <a:pt x="11564" y="0"/>
                    <a:pt x="11552" y="1"/>
                    <a:pt x="11541" y="2"/>
                  </a:cubicBezTo>
                  <a:lnTo>
                    <a:pt x="9470" y="256"/>
                  </a:lnTo>
                  <a:cubicBezTo>
                    <a:pt x="8969" y="319"/>
                    <a:pt x="8595" y="751"/>
                    <a:pt x="8608" y="1257"/>
                  </a:cubicBezTo>
                  <a:lnTo>
                    <a:pt x="8085" y="1322"/>
                  </a:lnTo>
                  <a:lnTo>
                    <a:pt x="6470" y="411"/>
                  </a:lnTo>
                  <a:cubicBezTo>
                    <a:pt x="6277" y="303"/>
                    <a:pt x="6060" y="246"/>
                    <a:pt x="5840" y="246"/>
                  </a:cubicBezTo>
                  <a:cubicBezTo>
                    <a:pt x="5800" y="246"/>
                    <a:pt x="5759" y="248"/>
                    <a:pt x="5719" y="252"/>
                  </a:cubicBezTo>
                  <a:lnTo>
                    <a:pt x="5717" y="252"/>
                  </a:lnTo>
                  <a:lnTo>
                    <a:pt x="5205" y="298"/>
                  </a:lnTo>
                  <a:cubicBezTo>
                    <a:pt x="5125" y="307"/>
                    <a:pt x="5056" y="355"/>
                    <a:pt x="5020" y="426"/>
                  </a:cubicBezTo>
                  <a:cubicBezTo>
                    <a:pt x="4918" y="639"/>
                    <a:pt x="5067" y="832"/>
                    <a:pt x="5255" y="832"/>
                  </a:cubicBezTo>
                  <a:cubicBezTo>
                    <a:pt x="5263" y="832"/>
                    <a:pt x="5272" y="832"/>
                    <a:pt x="5280" y="831"/>
                  </a:cubicBezTo>
                  <a:lnTo>
                    <a:pt x="5809" y="783"/>
                  </a:lnTo>
                  <a:cubicBezTo>
                    <a:pt x="5829" y="781"/>
                    <a:pt x="5849" y="780"/>
                    <a:pt x="5869" y="780"/>
                  </a:cubicBezTo>
                  <a:cubicBezTo>
                    <a:pt x="5975" y="780"/>
                    <a:pt x="6078" y="807"/>
                    <a:pt x="6170" y="860"/>
                  </a:cubicBezTo>
                  <a:lnTo>
                    <a:pt x="7882" y="1823"/>
                  </a:lnTo>
                  <a:cubicBezTo>
                    <a:pt x="7926" y="1852"/>
                    <a:pt x="7977" y="1868"/>
                    <a:pt x="8028" y="1868"/>
                  </a:cubicBezTo>
                  <a:cubicBezTo>
                    <a:pt x="8039" y="1868"/>
                    <a:pt x="8051" y="1867"/>
                    <a:pt x="8062" y="1865"/>
                  </a:cubicBezTo>
                  <a:lnTo>
                    <a:pt x="8669" y="1792"/>
                  </a:lnTo>
                  <a:lnTo>
                    <a:pt x="9115" y="5404"/>
                  </a:lnTo>
                  <a:lnTo>
                    <a:pt x="9269" y="6653"/>
                  </a:lnTo>
                  <a:lnTo>
                    <a:pt x="8301" y="6653"/>
                  </a:lnTo>
                  <a:cubicBezTo>
                    <a:pt x="8236" y="6653"/>
                    <a:pt x="8176" y="6676"/>
                    <a:pt x="8127" y="6720"/>
                  </a:cubicBezTo>
                  <a:lnTo>
                    <a:pt x="8052" y="6777"/>
                  </a:lnTo>
                  <a:lnTo>
                    <a:pt x="5622" y="4685"/>
                  </a:lnTo>
                  <a:cubicBezTo>
                    <a:pt x="6185" y="4523"/>
                    <a:pt x="6720" y="4129"/>
                    <a:pt x="7221" y="3508"/>
                  </a:cubicBezTo>
                  <a:cubicBezTo>
                    <a:pt x="7269" y="3447"/>
                    <a:pt x="7284" y="3365"/>
                    <a:pt x="7257" y="3292"/>
                  </a:cubicBezTo>
                  <a:cubicBezTo>
                    <a:pt x="7208" y="3157"/>
                    <a:pt x="7100" y="3094"/>
                    <a:pt x="6993" y="3094"/>
                  </a:cubicBezTo>
                  <a:cubicBezTo>
                    <a:pt x="6915" y="3094"/>
                    <a:pt x="6838" y="3128"/>
                    <a:pt x="6785" y="3193"/>
                  </a:cubicBezTo>
                  <a:cubicBezTo>
                    <a:pt x="6233" y="3871"/>
                    <a:pt x="5652" y="4221"/>
                    <a:pt x="5058" y="4232"/>
                  </a:cubicBezTo>
                  <a:cubicBezTo>
                    <a:pt x="5049" y="4232"/>
                    <a:pt x="5041" y="4232"/>
                    <a:pt x="5032" y="4232"/>
                  </a:cubicBezTo>
                  <a:cubicBezTo>
                    <a:pt x="4179" y="4232"/>
                    <a:pt x="3558" y="3531"/>
                    <a:pt x="3552" y="3523"/>
                  </a:cubicBezTo>
                  <a:cubicBezTo>
                    <a:pt x="3498" y="3461"/>
                    <a:pt x="3424" y="3430"/>
                    <a:pt x="3349" y="3430"/>
                  </a:cubicBezTo>
                  <a:cubicBezTo>
                    <a:pt x="3269" y="3430"/>
                    <a:pt x="3189" y="3466"/>
                    <a:pt x="3134" y="3535"/>
                  </a:cubicBezTo>
                  <a:lnTo>
                    <a:pt x="2413" y="4475"/>
                  </a:lnTo>
                  <a:cubicBezTo>
                    <a:pt x="2143" y="4829"/>
                    <a:pt x="1728" y="5025"/>
                    <a:pt x="1301" y="5025"/>
                  </a:cubicBezTo>
                  <a:cubicBezTo>
                    <a:pt x="1134" y="5025"/>
                    <a:pt x="965" y="4995"/>
                    <a:pt x="801" y="4932"/>
                  </a:cubicBezTo>
                  <a:lnTo>
                    <a:pt x="724" y="4903"/>
                  </a:lnTo>
                  <a:cubicBezTo>
                    <a:pt x="621" y="4865"/>
                    <a:pt x="577" y="4742"/>
                    <a:pt x="632" y="4645"/>
                  </a:cubicBezTo>
                  <a:lnTo>
                    <a:pt x="2515" y="1404"/>
                  </a:lnTo>
                  <a:cubicBezTo>
                    <a:pt x="2639" y="1194"/>
                    <a:pt x="2855" y="1056"/>
                    <a:pt x="3097" y="1032"/>
                  </a:cubicBezTo>
                  <a:lnTo>
                    <a:pt x="4213" y="930"/>
                  </a:lnTo>
                  <a:cubicBezTo>
                    <a:pt x="4360" y="915"/>
                    <a:pt x="4469" y="785"/>
                    <a:pt x="4454" y="638"/>
                  </a:cubicBezTo>
                  <a:cubicBezTo>
                    <a:pt x="4442" y="498"/>
                    <a:pt x="4325" y="393"/>
                    <a:pt x="4189" y="393"/>
                  </a:cubicBezTo>
                  <a:cubicBezTo>
                    <a:pt x="4180" y="393"/>
                    <a:pt x="4171" y="394"/>
                    <a:pt x="4162" y="395"/>
                  </a:cubicBezTo>
                  <a:lnTo>
                    <a:pt x="3046" y="497"/>
                  </a:lnTo>
                  <a:cubicBezTo>
                    <a:pt x="2631" y="535"/>
                    <a:pt x="2259" y="772"/>
                    <a:pt x="2050" y="1133"/>
                  </a:cubicBezTo>
                  <a:lnTo>
                    <a:pt x="166" y="4376"/>
                  </a:lnTo>
                  <a:cubicBezTo>
                    <a:pt x="0" y="4662"/>
                    <a:pt x="44" y="5037"/>
                    <a:pt x="321" y="5285"/>
                  </a:cubicBezTo>
                  <a:cubicBezTo>
                    <a:pt x="376" y="5333"/>
                    <a:pt x="439" y="5371"/>
                    <a:pt x="508" y="5398"/>
                  </a:cubicBezTo>
                  <a:lnTo>
                    <a:pt x="611" y="5436"/>
                  </a:lnTo>
                  <a:cubicBezTo>
                    <a:pt x="831" y="5520"/>
                    <a:pt x="1066" y="5564"/>
                    <a:pt x="1303" y="5564"/>
                  </a:cubicBezTo>
                  <a:cubicBezTo>
                    <a:pt x="1905" y="5562"/>
                    <a:pt x="2473" y="5281"/>
                    <a:pt x="2839" y="4802"/>
                  </a:cubicBezTo>
                  <a:lnTo>
                    <a:pt x="3378" y="4102"/>
                  </a:lnTo>
                  <a:cubicBezTo>
                    <a:pt x="3665" y="4351"/>
                    <a:pt x="4204" y="4718"/>
                    <a:pt x="4890" y="4765"/>
                  </a:cubicBezTo>
                  <a:lnTo>
                    <a:pt x="8400" y="7790"/>
                  </a:lnTo>
                  <a:cubicBezTo>
                    <a:pt x="8499" y="7874"/>
                    <a:pt x="8534" y="8010"/>
                    <a:pt x="8490" y="8134"/>
                  </a:cubicBezTo>
                  <a:cubicBezTo>
                    <a:pt x="8480" y="8165"/>
                    <a:pt x="8461" y="8197"/>
                    <a:pt x="8438" y="8222"/>
                  </a:cubicBezTo>
                  <a:lnTo>
                    <a:pt x="8295" y="8388"/>
                  </a:lnTo>
                  <a:cubicBezTo>
                    <a:pt x="8201" y="8497"/>
                    <a:pt x="8067" y="8553"/>
                    <a:pt x="7933" y="8553"/>
                  </a:cubicBezTo>
                  <a:cubicBezTo>
                    <a:pt x="7823" y="8553"/>
                    <a:pt x="7712" y="8515"/>
                    <a:pt x="7622" y="8438"/>
                  </a:cubicBezTo>
                  <a:cubicBezTo>
                    <a:pt x="7611" y="8428"/>
                    <a:pt x="7599" y="8419"/>
                    <a:pt x="7586" y="8411"/>
                  </a:cubicBezTo>
                  <a:lnTo>
                    <a:pt x="6676" y="7624"/>
                  </a:lnTo>
                  <a:cubicBezTo>
                    <a:pt x="6625" y="7580"/>
                    <a:pt x="6562" y="7559"/>
                    <a:pt x="6500" y="7559"/>
                  </a:cubicBezTo>
                  <a:cubicBezTo>
                    <a:pt x="6377" y="7559"/>
                    <a:pt x="6255" y="7643"/>
                    <a:pt x="6229" y="7804"/>
                  </a:cubicBezTo>
                  <a:cubicBezTo>
                    <a:pt x="6216" y="7882"/>
                    <a:pt x="6246" y="7962"/>
                    <a:pt x="6306" y="8014"/>
                  </a:cubicBezTo>
                  <a:lnTo>
                    <a:pt x="7068" y="8669"/>
                  </a:lnTo>
                  <a:lnTo>
                    <a:pt x="6730" y="9061"/>
                  </a:lnTo>
                  <a:cubicBezTo>
                    <a:pt x="6636" y="9171"/>
                    <a:pt x="6502" y="9227"/>
                    <a:pt x="6368" y="9227"/>
                  </a:cubicBezTo>
                  <a:cubicBezTo>
                    <a:pt x="6257" y="9227"/>
                    <a:pt x="6147" y="9189"/>
                    <a:pt x="6057" y="9111"/>
                  </a:cubicBezTo>
                  <a:lnTo>
                    <a:pt x="6053" y="9107"/>
                  </a:lnTo>
                  <a:lnTo>
                    <a:pt x="5207" y="8379"/>
                  </a:lnTo>
                  <a:cubicBezTo>
                    <a:pt x="5156" y="8335"/>
                    <a:pt x="5093" y="8313"/>
                    <a:pt x="5030" y="8313"/>
                  </a:cubicBezTo>
                  <a:cubicBezTo>
                    <a:pt x="4907" y="8313"/>
                    <a:pt x="4786" y="8398"/>
                    <a:pt x="4758" y="8558"/>
                  </a:cubicBezTo>
                  <a:cubicBezTo>
                    <a:pt x="4746" y="8637"/>
                    <a:pt x="4775" y="8717"/>
                    <a:pt x="4836" y="8767"/>
                  </a:cubicBezTo>
                  <a:lnTo>
                    <a:pt x="5503" y="9342"/>
                  </a:lnTo>
                  <a:lnTo>
                    <a:pt x="5163" y="9737"/>
                  </a:lnTo>
                  <a:cubicBezTo>
                    <a:pt x="5072" y="9842"/>
                    <a:pt x="4940" y="9902"/>
                    <a:pt x="4803" y="9902"/>
                  </a:cubicBezTo>
                  <a:cubicBezTo>
                    <a:pt x="4779" y="9902"/>
                    <a:pt x="4755" y="9900"/>
                    <a:pt x="4731" y="9896"/>
                  </a:cubicBezTo>
                  <a:cubicBezTo>
                    <a:pt x="4718" y="9894"/>
                    <a:pt x="4706" y="9893"/>
                    <a:pt x="4694" y="9893"/>
                  </a:cubicBezTo>
                  <a:cubicBezTo>
                    <a:pt x="4628" y="9893"/>
                    <a:pt x="4565" y="9921"/>
                    <a:pt x="4521" y="9972"/>
                  </a:cubicBezTo>
                  <a:cubicBezTo>
                    <a:pt x="4357" y="10169"/>
                    <a:pt x="4481" y="10408"/>
                    <a:pt x="4683" y="10433"/>
                  </a:cubicBezTo>
                  <a:cubicBezTo>
                    <a:pt x="4722" y="10437"/>
                    <a:pt x="4762" y="10439"/>
                    <a:pt x="4802" y="10439"/>
                  </a:cubicBezTo>
                  <a:cubicBezTo>
                    <a:pt x="5098" y="10439"/>
                    <a:pt x="5377" y="10311"/>
                    <a:pt x="5570" y="10087"/>
                  </a:cubicBezTo>
                  <a:lnTo>
                    <a:pt x="5933" y="9665"/>
                  </a:lnTo>
                  <a:cubicBezTo>
                    <a:pt x="6073" y="9731"/>
                    <a:pt x="6221" y="9763"/>
                    <a:pt x="6369" y="9763"/>
                  </a:cubicBezTo>
                  <a:cubicBezTo>
                    <a:pt x="6657" y="9763"/>
                    <a:pt x="6940" y="9641"/>
                    <a:pt x="7137" y="9411"/>
                  </a:cubicBezTo>
                  <a:lnTo>
                    <a:pt x="7500" y="8990"/>
                  </a:lnTo>
                  <a:cubicBezTo>
                    <a:pt x="7639" y="9055"/>
                    <a:pt x="7787" y="9086"/>
                    <a:pt x="7934" y="9086"/>
                  </a:cubicBezTo>
                  <a:cubicBezTo>
                    <a:pt x="8223" y="9086"/>
                    <a:pt x="8507" y="8964"/>
                    <a:pt x="8704" y="8736"/>
                  </a:cubicBezTo>
                  <a:lnTo>
                    <a:pt x="8841" y="8577"/>
                  </a:lnTo>
                  <a:cubicBezTo>
                    <a:pt x="9147" y="8222"/>
                    <a:pt x="9107" y="7685"/>
                    <a:pt x="8753" y="7379"/>
                  </a:cubicBezTo>
                  <a:lnTo>
                    <a:pt x="8532" y="7190"/>
                  </a:lnTo>
                  <a:lnTo>
                    <a:pt x="9338" y="7190"/>
                  </a:lnTo>
                  <a:cubicBezTo>
                    <a:pt x="9427" y="7657"/>
                    <a:pt x="9838" y="7988"/>
                    <a:pt x="10302" y="7988"/>
                  </a:cubicBezTo>
                  <a:cubicBezTo>
                    <a:pt x="10342" y="7988"/>
                    <a:pt x="10382" y="7986"/>
                    <a:pt x="10422" y="7981"/>
                  </a:cubicBezTo>
                  <a:lnTo>
                    <a:pt x="12493" y="7725"/>
                  </a:lnTo>
                  <a:cubicBezTo>
                    <a:pt x="12640" y="7706"/>
                    <a:pt x="12743" y="7574"/>
                    <a:pt x="12726" y="7427"/>
                  </a:cubicBezTo>
                  <a:cubicBezTo>
                    <a:pt x="12709" y="7292"/>
                    <a:pt x="12593" y="7192"/>
                    <a:pt x="12460" y="7192"/>
                  </a:cubicBezTo>
                  <a:cubicBezTo>
                    <a:pt x="12449" y="7192"/>
                    <a:pt x="12437" y="7193"/>
                    <a:pt x="12426" y="7194"/>
                  </a:cubicBezTo>
                  <a:lnTo>
                    <a:pt x="10355" y="7448"/>
                  </a:lnTo>
                  <a:cubicBezTo>
                    <a:pt x="10337" y="7450"/>
                    <a:pt x="10319" y="7451"/>
                    <a:pt x="10301" y="7451"/>
                  </a:cubicBezTo>
                  <a:cubicBezTo>
                    <a:pt x="10080" y="7451"/>
                    <a:pt x="9887" y="7287"/>
                    <a:pt x="9860" y="7062"/>
                  </a:cubicBezTo>
                  <a:lnTo>
                    <a:pt x="9839" y="6888"/>
                  </a:lnTo>
                  <a:lnTo>
                    <a:pt x="9833" y="6848"/>
                  </a:lnTo>
                  <a:lnTo>
                    <a:pt x="9149" y="1286"/>
                  </a:lnTo>
                  <a:cubicBezTo>
                    <a:pt x="9120" y="1043"/>
                    <a:pt x="9292" y="821"/>
                    <a:pt x="9537" y="789"/>
                  </a:cubicBezTo>
                  <a:lnTo>
                    <a:pt x="11633" y="531"/>
                  </a:lnTo>
                  <a:cubicBezTo>
                    <a:pt x="11711" y="523"/>
                    <a:pt x="11780" y="472"/>
                    <a:pt x="11813" y="401"/>
                  </a:cubicBezTo>
                  <a:cubicBezTo>
                    <a:pt x="11908" y="189"/>
                    <a:pt x="11759" y="0"/>
                    <a:pt x="11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7"/>
            <p:cNvSpPr/>
            <p:nvPr/>
          </p:nvSpPr>
          <p:spPr>
            <a:xfrm>
              <a:off x="3893011" y="1645606"/>
              <a:ext cx="34244" cy="32971"/>
            </a:xfrm>
            <a:custGeom>
              <a:rect b="b" l="l" r="r" t="t"/>
              <a:pathLst>
                <a:path extrusionOk="0" h="1580" w="1641">
                  <a:moveTo>
                    <a:pt x="849" y="538"/>
                  </a:moveTo>
                  <a:cubicBezTo>
                    <a:pt x="978" y="538"/>
                    <a:pt x="1102" y="638"/>
                    <a:pt x="1102" y="790"/>
                  </a:cubicBezTo>
                  <a:cubicBezTo>
                    <a:pt x="1102" y="928"/>
                    <a:pt x="991" y="1041"/>
                    <a:pt x="852" y="1041"/>
                  </a:cubicBezTo>
                  <a:cubicBezTo>
                    <a:pt x="628" y="1041"/>
                    <a:pt x="516" y="771"/>
                    <a:pt x="674" y="611"/>
                  </a:cubicBezTo>
                  <a:cubicBezTo>
                    <a:pt x="725" y="560"/>
                    <a:pt x="787" y="538"/>
                    <a:pt x="849" y="538"/>
                  </a:cubicBezTo>
                  <a:close/>
                  <a:moveTo>
                    <a:pt x="852" y="1"/>
                  </a:moveTo>
                  <a:cubicBezTo>
                    <a:pt x="531" y="1"/>
                    <a:pt x="244" y="192"/>
                    <a:pt x="122" y="488"/>
                  </a:cubicBezTo>
                  <a:cubicBezTo>
                    <a:pt x="0" y="783"/>
                    <a:pt x="67" y="1121"/>
                    <a:pt x="294" y="1348"/>
                  </a:cubicBezTo>
                  <a:cubicBezTo>
                    <a:pt x="445" y="1498"/>
                    <a:pt x="647" y="1579"/>
                    <a:pt x="853" y="1579"/>
                  </a:cubicBezTo>
                  <a:cubicBezTo>
                    <a:pt x="954" y="1579"/>
                    <a:pt x="1056" y="1560"/>
                    <a:pt x="1152" y="1520"/>
                  </a:cubicBezTo>
                  <a:cubicBezTo>
                    <a:pt x="1448" y="1396"/>
                    <a:pt x="1641" y="1108"/>
                    <a:pt x="1641" y="790"/>
                  </a:cubicBezTo>
                  <a:cubicBezTo>
                    <a:pt x="1639" y="353"/>
                    <a:pt x="1286" y="1"/>
                    <a:pt x="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p:nvPr/>
          </p:nvSpPr>
          <p:spPr>
            <a:xfrm>
              <a:off x="3581042" y="1645606"/>
              <a:ext cx="34264" cy="32950"/>
            </a:xfrm>
            <a:custGeom>
              <a:rect b="b" l="l" r="r" t="t"/>
              <a:pathLst>
                <a:path extrusionOk="0" h="1579" w="1642">
                  <a:moveTo>
                    <a:pt x="854" y="538"/>
                  </a:moveTo>
                  <a:cubicBezTo>
                    <a:pt x="915" y="538"/>
                    <a:pt x="978" y="560"/>
                    <a:pt x="1029" y="611"/>
                  </a:cubicBezTo>
                  <a:cubicBezTo>
                    <a:pt x="1188" y="771"/>
                    <a:pt x="1075" y="1041"/>
                    <a:pt x="852" y="1041"/>
                  </a:cubicBezTo>
                  <a:cubicBezTo>
                    <a:pt x="714" y="1041"/>
                    <a:pt x="601" y="928"/>
                    <a:pt x="601" y="790"/>
                  </a:cubicBezTo>
                  <a:cubicBezTo>
                    <a:pt x="601" y="638"/>
                    <a:pt x="725" y="538"/>
                    <a:pt x="854" y="538"/>
                  </a:cubicBezTo>
                  <a:close/>
                  <a:moveTo>
                    <a:pt x="850" y="0"/>
                  </a:moveTo>
                  <a:cubicBezTo>
                    <a:pt x="645" y="0"/>
                    <a:pt x="444" y="81"/>
                    <a:pt x="294" y="232"/>
                  </a:cubicBezTo>
                  <a:cubicBezTo>
                    <a:pt x="68" y="458"/>
                    <a:pt x="1" y="796"/>
                    <a:pt x="122" y="1092"/>
                  </a:cubicBezTo>
                  <a:cubicBezTo>
                    <a:pt x="244" y="1385"/>
                    <a:pt x="531" y="1578"/>
                    <a:pt x="852" y="1578"/>
                  </a:cubicBezTo>
                  <a:cubicBezTo>
                    <a:pt x="1287" y="1578"/>
                    <a:pt x="1639" y="1226"/>
                    <a:pt x="1641" y="790"/>
                  </a:cubicBezTo>
                  <a:cubicBezTo>
                    <a:pt x="1641" y="471"/>
                    <a:pt x="1448" y="183"/>
                    <a:pt x="1154" y="62"/>
                  </a:cubicBezTo>
                  <a:cubicBezTo>
                    <a:pt x="1056" y="20"/>
                    <a:pt x="952" y="0"/>
                    <a:pt x="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7"/>
          <p:cNvGrpSpPr/>
          <p:nvPr/>
        </p:nvGrpSpPr>
        <p:grpSpPr>
          <a:xfrm>
            <a:off x="5558977" y="3335659"/>
            <a:ext cx="385089" cy="303831"/>
            <a:chOff x="2923152" y="1497259"/>
            <a:chExt cx="385089" cy="303831"/>
          </a:xfrm>
        </p:grpSpPr>
        <p:sp>
          <p:nvSpPr>
            <p:cNvPr id="636" name="Google Shape;636;p47"/>
            <p:cNvSpPr/>
            <p:nvPr/>
          </p:nvSpPr>
          <p:spPr>
            <a:xfrm>
              <a:off x="3022210" y="1497259"/>
              <a:ext cx="223115" cy="115689"/>
            </a:xfrm>
            <a:custGeom>
              <a:rect b="b" l="l" r="r" t="t"/>
              <a:pathLst>
                <a:path extrusionOk="0" h="5544" w="10692">
                  <a:moveTo>
                    <a:pt x="6277" y="0"/>
                  </a:moveTo>
                  <a:cubicBezTo>
                    <a:pt x="5599" y="0"/>
                    <a:pt x="4916" y="109"/>
                    <a:pt x="4253" y="331"/>
                  </a:cubicBezTo>
                  <a:cubicBezTo>
                    <a:pt x="2057" y="1070"/>
                    <a:pt x="437" y="2945"/>
                    <a:pt x="26" y="5228"/>
                  </a:cubicBezTo>
                  <a:cubicBezTo>
                    <a:pt x="1" y="5373"/>
                    <a:pt x="97" y="5513"/>
                    <a:pt x="244" y="5538"/>
                  </a:cubicBezTo>
                  <a:cubicBezTo>
                    <a:pt x="261" y="5542"/>
                    <a:pt x="277" y="5543"/>
                    <a:pt x="293" y="5543"/>
                  </a:cubicBezTo>
                  <a:cubicBezTo>
                    <a:pt x="421" y="5543"/>
                    <a:pt x="533" y="5451"/>
                    <a:pt x="557" y="5322"/>
                  </a:cubicBezTo>
                  <a:cubicBezTo>
                    <a:pt x="932" y="3233"/>
                    <a:pt x="2415" y="1517"/>
                    <a:pt x="4425" y="841"/>
                  </a:cubicBezTo>
                  <a:cubicBezTo>
                    <a:pt x="5032" y="638"/>
                    <a:pt x="5657" y="538"/>
                    <a:pt x="6278" y="538"/>
                  </a:cubicBezTo>
                  <a:cubicBezTo>
                    <a:pt x="7715" y="538"/>
                    <a:pt x="9125" y="1071"/>
                    <a:pt x="10216" y="2075"/>
                  </a:cubicBezTo>
                  <a:cubicBezTo>
                    <a:pt x="10266" y="2121"/>
                    <a:pt x="10330" y="2144"/>
                    <a:pt x="10394" y="2144"/>
                  </a:cubicBezTo>
                  <a:cubicBezTo>
                    <a:pt x="10466" y="2144"/>
                    <a:pt x="10539" y="2114"/>
                    <a:pt x="10591" y="2056"/>
                  </a:cubicBezTo>
                  <a:cubicBezTo>
                    <a:pt x="10692" y="1949"/>
                    <a:pt x="10685" y="1781"/>
                    <a:pt x="10581" y="1680"/>
                  </a:cubicBezTo>
                  <a:cubicBezTo>
                    <a:pt x="9389" y="583"/>
                    <a:pt x="7847" y="0"/>
                    <a:pt x="6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3053261" y="1527767"/>
              <a:ext cx="202060" cy="176351"/>
            </a:xfrm>
            <a:custGeom>
              <a:rect b="b" l="l" r="r" t="t"/>
              <a:pathLst>
                <a:path extrusionOk="0" h="8451" w="9683">
                  <a:moveTo>
                    <a:pt x="4790" y="0"/>
                  </a:moveTo>
                  <a:cubicBezTo>
                    <a:pt x="2528" y="0"/>
                    <a:pt x="562" y="1551"/>
                    <a:pt x="34" y="3751"/>
                  </a:cubicBezTo>
                  <a:cubicBezTo>
                    <a:pt x="0" y="3896"/>
                    <a:pt x="90" y="4041"/>
                    <a:pt x="235" y="4074"/>
                  </a:cubicBezTo>
                  <a:cubicBezTo>
                    <a:pt x="257" y="4080"/>
                    <a:pt x="278" y="4082"/>
                    <a:pt x="299" y="4082"/>
                  </a:cubicBezTo>
                  <a:cubicBezTo>
                    <a:pt x="420" y="4082"/>
                    <a:pt x="530" y="3998"/>
                    <a:pt x="558" y="3875"/>
                  </a:cubicBezTo>
                  <a:cubicBezTo>
                    <a:pt x="787" y="2933"/>
                    <a:pt x="1320" y="2094"/>
                    <a:pt x="2075" y="1490"/>
                  </a:cubicBezTo>
                  <a:cubicBezTo>
                    <a:pt x="2840" y="873"/>
                    <a:pt x="3792" y="537"/>
                    <a:pt x="4771" y="537"/>
                  </a:cubicBezTo>
                  <a:cubicBezTo>
                    <a:pt x="4778" y="537"/>
                    <a:pt x="4784" y="537"/>
                    <a:pt x="4790" y="537"/>
                  </a:cubicBezTo>
                  <a:cubicBezTo>
                    <a:pt x="7190" y="537"/>
                    <a:pt x="9141" y="2490"/>
                    <a:pt x="9141" y="4888"/>
                  </a:cubicBezTo>
                  <a:cubicBezTo>
                    <a:pt x="9143" y="6055"/>
                    <a:pt x="8675" y="7175"/>
                    <a:pt x="7840" y="7991"/>
                  </a:cubicBezTo>
                  <a:cubicBezTo>
                    <a:pt x="7668" y="8159"/>
                    <a:pt x="7787" y="8450"/>
                    <a:pt x="8028" y="8451"/>
                  </a:cubicBezTo>
                  <a:lnTo>
                    <a:pt x="8028" y="8451"/>
                  </a:lnTo>
                  <a:cubicBezTo>
                    <a:pt x="8099" y="8450"/>
                    <a:pt x="8166" y="8423"/>
                    <a:pt x="8216" y="8375"/>
                  </a:cubicBezTo>
                  <a:cubicBezTo>
                    <a:pt x="9153" y="7458"/>
                    <a:pt x="9682" y="6200"/>
                    <a:pt x="9678" y="4888"/>
                  </a:cubicBezTo>
                  <a:cubicBezTo>
                    <a:pt x="9678" y="2193"/>
                    <a:pt x="7486" y="0"/>
                    <a:pt x="4790" y="0"/>
                  </a:cubicBezTo>
                  <a:close/>
                  <a:moveTo>
                    <a:pt x="8028" y="8451"/>
                  </a:moveTo>
                  <a:cubicBezTo>
                    <a:pt x="8028" y="8451"/>
                    <a:pt x="8027" y="8451"/>
                    <a:pt x="8027" y="8451"/>
                  </a:cubicBezTo>
                  <a:lnTo>
                    <a:pt x="8029" y="8451"/>
                  </a:lnTo>
                  <a:cubicBezTo>
                    <a:pt x="8029" y="8451"/>
                    <a:pt x="8028" y="8451"/>
                    <a:pt x="8028" y="84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3077426" y="1690847"/>
              <a:ext cx="131653" cy="40942"/>
            </a:xfrm>
            <a:custGeom>
              <a:rect b="b" l="l" r="r" t="t"/>
              <a:pathLst>
                <a:path extrusionOk="0" h="1962" w="6309">
                  <a:moveTo>
                    <a:pt x="297" y="1"/>
                  </a:moveTo>
                  <a:cubicBezTo>
                    <a:pt x="230" y="1"/>
                    <a:pt x="163" y="26"/>
                    <a:pt x="111" y="75"/>
                  </a:cubicBezTo>
                  <a:cubicBezTo>
                    <a:pt x="7" y="176"/>
                    <a:pt x="0" y="342"/>
                    <a:pt x="99" y="451"/>
                  </a:cubicBezTo>
                  <a:cubicBezTo>
                    <a:pt x="1047" y="1444"/>
                    <a:pt x="2334" y="1962"/>
                    <a:pt x="3635" y="1962"/>
                  </a:cubicBezTo>
                  <a:cubicBezTo>
                    <a:pt x="4495" y="1962"/>
                    <a:pt x="5362" y="1735"/>
                    <a:pt x="6141" y="1269"/>
                  </a:cubicBezTo>
                  <a:cubicBezTo>
                    <a:pt x="6269" y="1192"/>
                    <a:pt x="6309" y="1028"/>
                    <a:pt x="6233" y="900"/>
                  </a:cubicBezTo>
                  <a:cubicBezTo>
                    <a:pt x="6182" y="816"/>
                    <a:pt x="6093" y="770"/>
                    <a:pt x="6002" y="770"/>
                  </a:cubicBezTo>
                  <a:cubicBezTo>
                    <a:pt x="5955" y="770"/>
                    <a:pt x="5908" y="782"/>
                    <a:pt x="5864" y="808"/>
                  </a:cubicBezTo>
                  <a:cubicBezTo>
                    <a:pt x="5170" y="1222"/>
                    <a:pt x="4400" y="1423"/>
                    <a:pt x="3634" y="1423"/>
                  </a:cubicBezTo>
                  <a:cubicBezTo>
                    <a:pt x="2477" y="1423"/>
                    <a:pt x="1332" y="962"/>
                    <a:pt x="487" y="78"/>
                  </a:cubicBezTo>
                  <a:cubicBezTo>
                    <a:pt x="434" y="27"/>
                    <a:pt x="36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3088799" y="1562032"/>
              <a:ext cx="136035" cy="135493"/>
            </a:xfrm>
            <a:custGeom>
              <a:rect b="b" l="l" r="r" t="t"/>
              <a:pathLst>
                <a:path extrusionOk="0" h="6493" w="6519">
                  <a:moveTo>
                    <a:pt x="3087" y="1"/>
                  </a:moveTo>
                  <a:cubicBezTo>
                    <a:pt x="1740" y="1"/>
                    <a:pt x="534" y="832"/>
                    <a:pt x="53" y="2090"/>
                  </a:cubicBezTo>
                  <a:cubicBezTo>
                    <a:pt x="1" y="2229"/>
                    <a:pt x="70" y="2384"/>
                    <a:pt x="208" y="2437"/>
                  </a:cubicBezTo>
                  <a:cubicBezTo>
                    <a:pt x="240" y="2449"/>
                    <a:pt x="273" y="2455"/>
                    <a:pt x="305" y="2455"/>
                  </a:cubicBezTo>
                  <a:cubicBezTo>
                    <a:pt x="413" y="2455"/>
                    <a:pt x="515" y="2388"/>
                    <a:pt x="557" y="2281"/>
                  </a:cubicBezTo>
                  <a:cubicBezTo>
                    <a:pt x="913" y="1341"/>
                    <a:pt x="1763" y="679"/>
                    <a:pt x="2762" y="557"/>
                  </a:cubicBezTo>
                  <a:cubicBezTo>
                    <a:pt x="2869" y="544"/>
                    <a:pt x="2977" y="538"/>
                    <a:pt x="3084" y="538"/>
                  </a:cubicBezTo>
                  <a:cubicBezTo>
                    <a:pt x="3968" y="538"/>
                    <a:pt x="4806" y="971"/>
                    <a:pt x="5315" y="1709"/>
                  </a:cubicBezTo>
                  <a:cubicBezTo>
                    <a:pt x="5885" y="2537"/>
                    <a:pt x="5950" y="3613"/>
                    <a:pt x="5483" y="4505"/>
                  </a:cubicBezTo>
                  <a:cubicBezTo>
                    <a:pt x="5015" y="5395"/>
                    <a:pt x="4092" y="5953"/>
                    <a:pt x="3087" y="5953"/>
                  </a:cubicBezTo>
                  <a:cubicBezTo>
                    <a:pt x="1969" y="5953"/>
                    <a:pt x="966" y="5267"/>
                    <a:pt x="561" y="4226"/>
                  </a:cubicBezTo>
                  <a:cubicBezTo>
                    <a:pt x="520" y="4119"/>
                    <a:pt x="417" y="4053"/>
                    <a:pt x="308" y="4053"/>
                  </a:cubicBezTo>
                  <a:cubicBezTo>
                    <a:pt x="276" y="4053"/>
                    <a:pt x="244" y="4059"/>
                    <a:pt x="213" y="4071"/>
                  </a:cubicBezTo>
                  <a:cubicBezTo>
                    <a:pt x="74" y="4125"/>
                    <a:pt x="7" y="4281"/>
                    <a:pt x="59" y="4419"/>
                  </a:cubicBezTo>
                  <a:cubicBezTo>
                    <a:pt x="496" y="5541"/>
                    <a:pt x="1515" y="6332"/>
                    <a:pt x="2713" y="6471"/>
                  </a:cubicBezTo>
                  <a:cubicBezTo>
                    <a:pt x="2838" y="6485"/>
                    <a:pt x="2963" y="6492"/>
                    <a:pt x="3087" y="6492"/>
                  </a:cubicBezTo>
                  <a:cubicBezTo>
                    <a:pt x="4149" y="6492"/>
                    <a:pt x="5155" y="5970"/>
                    <a:pt x="5764" y="5080"/>
                  </a:cubicBezTo>
                  <a:cubicBezTo>
                    <a:pt x="6443" y="4088"/>
                    <a:pt x="6519" y="2800"/>
                    <a:pt x="5957" y="1734"/>
                  </a:cubicBezTo>
                  <a:cubicBezTo>
                    <a:pt x="5397" y="668"/>
                    <a:pt x="4291"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2923152" y="1598258"/>
              <a:ext cx="261845" cy="137872"/>
            </a:xfrm>
            <a:custGeom>
              <a:rect b="b" l="l" r="r" t="t"/>
              <a:pathLst>
                <a:path extrusionOk="0" h="6607" w="12548">
                  <a:moveTo>
                    <a:pt x="2707" y="824"/>
                  </a:moveTo>
                  <a:lnTo>
                    <a:pt x="3646" y="1523"/>
                  </a:lnTo>
                  <a:lnTo>
                    <a:pt x="2707" y="2224"/>
                  </a:lnTo>
                  <a:lnTo>
                    <a:pt x="879" y="2224"/>
                  </a:lnTo>
                  <a:cubicBezTo>
                    <a:pt x="1089" y="1781"/>
                    <a:pt x="1089" y="1267"/>
                    <a:pt x="879" y="824"/>
                  </a:cubicBezTo>
                  <a:close/>
                  <a:moveTo>
                    <a:pt x="11027" y="539"/>
                  </a:moveTo>
                  <a:cubicBezTo>
                    <a:pt x="11840" y="539"/>
                    <a:pt x="12302" y="1469"/>
                    <a:pt x="11811" y="2119"/>
                  </a:cubicBezTo>
                  <a:cubicBezTo>
                    <a:pt x="11624" y="2369"/>
                    <a:pt x="11332" y="2511"/>
                    <a:pt x="11025" y="2511"/>
                  </a:cubicBezTo>
                  <a:cubicBezTo>
                    <a:pt x="10965" y="2511"/>
                    <a:pt x="10903" y="2506"/>
                    <a:pt x="10842" y="2494"/>
                  </a:cubicBezTo>
                  <a:cubicBezTo>
                    <a:pt x="10475" y="2425"/>
                    <a:pt x="10177" y="2154"/>
                    <a:pt x="10076" y="1794"/>
                  </a:cubicBezTo>
                  <a:lnTo>
                    <a:pt x="11014" y="1794"/>
                  </a:lnTo>
                  <a:cubicBezTo>
                    <a:pt x="11016" y="1794"/>
                    <a:pt x="11017" y="1794"/>
                    <a:pt x="11019" y="1794"/>
                  </a:cubicBezTo>
                  <a:cubicBezTo>
                    <a:pt x="11155" y="1794"/>
                    <a:pt x="11272" y="1694"/>
                    <a:pt x="11291" y="1557"/>
                  </a:cubicBezTo>
                  <a:cubicBezTo>
                    <a:pt x="11312" y="1397"/>
                    <a:pt x="11186" y="1254"/>
                    <a:pt x="11025" y="1254"/>
                  </a:cubicBezTo>
                  <a:lnTo>
                    <a:pt x="10076" y="1254"/>
                  </a:lnTo>
                  <a:cubicBezTo>
                    <a:pt x="10196" y="831"/>
                    <a:pt x="10584" y="539"/>
                    <a:pt x="11025" y="539"/>
                  </a:cubicBezTo>
                  <a:cubicBezTo>
                    <a:pt x="11026" y="539"/>
                    <a:pt x="11027" y="539"/>
                    <a:pt x="11027" y="539"/>
                  </a:cubicBezTo>
                  <a:close/>
                  <a:moveTo>
                    <a:pt x="11024" y="0"/>
                  </a:moveTo>
                  <a:cubicBezTo>
                    <a:pt x="10294" y="0"/>
                    <a:pt x="9657" y="523"/>
                    <a:pt x="9525" y="1254"/>
                  </a:cubicBezTo>
                  <a:lnTo>
                    <a:pt x="4181" y="1254"/>
                  </a:lnTo>
                  <a:lnTo>
                    <a:pt x="2952" y="340"/>
                  </a:lnTo>
                  <a:cubicBezTo>
                    <a:pt x="2906" y="306"/>
                    <a:pt x="2849" y="287"/>
                    <a:pt x="2790" y="287"/>
                  </a:cubicBezTo>
                  <a:lnTo>
                    <a:pt x="369" y="287"/>
                  </a:lnTo>
                  <a:cubicBezTo>
                    <a:pt x="290" y="287"/>
                    <a:pt x="212" y="321"/>
                    <a:pt x="160" y="382"/>
                  </a:cubicBezTo>
                  <a:cubicBezTo>
                    <a:pt x="65" y="491"/>
                    <a:pt x="74" y="652"/>
                    <a:pt x="176" y="751"/>
                  </a:cubicBezTo>
                  <a:cubicBezTo>
                    <a:pt x="613" y="1173"/>
                    <a:pt x="615" y="1873"/>
                    <a:pt x="181" y="2295"/>
                  </a:cubicBezTo>
                  <a:cubicBezTo>
                    <a:pt x="0" y="2463"/>
                    <a:pt x="118" y="2763"/>
                    <a:pt x="363" y="2763"/>
                  </a:cubicBezTo>
                  <a:lnTo>
                    <a:pt x="2765" y="2763"/>
                  </a:lnTo>
                  <a:cubicBezTo>
                    <a:pt x="2826" y="2763"/>
                    <a:pt x="2883" y="2744"/>
                    <a:pt x="2933" y="2708"/>
                  </a:cubicBezTo>
                  <a:lnTo>
                    <a:pt x="4207" y="1758"/>
                  </a:lnTo>
                  <a:lnTo>
                    <a:pt x="4488" y="1758"/>
                  </a:lnTo>
                  <a:cubicBezTo>
                    <a:pt x="4488" y="1758"/>
                    <a:pt x="4693" y="2501"/>
                    <a:pt x="4502" y="2998"/>
                  </a:cubicBezTo>
                  <a:cubicBezTo>
                    <a:pt x="4450" y="3136"/>
                    <a:pt x="4519" y="3294"/>
                    <a:pt x="4658" y="3346"/>
                  </a:cubicBezTo>
                  <a:cubicBezTo>
                    <a:pt x="4689" y="3358"/>
                    <a:pt x="4721" y="3364"/>
                    <a:pt x="4753" y="3364"/>
                  </a:cubicBezTo>
                  <a:cubicBezTo>
                    <a:pt x="4861" y="3364"/>
                    <a:pt x="4964" y="3298"/>
                    <a:pt x="5006" y="3191"/>
                  </a:cubicBezTo>
                  <a:cubicBezTo>
                    <a:pt x="5144" y="2830"/>
                    <a:pt x="5081" y="1794"/>
                    <a:pt x="5081" y="1794"/>
                  </a:cubicBezTo>
                  <a:lnTo>
                    <a:pt x="7076" y="1794"/>
                  </a:lnTo>
                  <a:cubicBezTo>
                    <a:pt x="7076" y="1794"/>
                    <a:pt x="7100" y="3057"/>
                    <a:pt x="6705" y="3797"/>
                  </a:cubicBezTo>
                  <a:cubicBezTo>
                    <a:pt x="6407" y="4357"/>
                    <a:pt x="6084" y="4970"/>
                    <a:pt x="6120" y="5599"/>
                  </a:cubicBezTo>
                  <a:cubicBezTo>
                    <a:pt x="5847" y="5358"/>
                    <a:pt x="5614" y="5073"/>
                    <a:pt x="5436" y="4756"/>
                  </a:cubicBezTo>
                  <a:cubicBezTo>
                    <a:pt x="5386" y="4666"/>
                    <a:pt x="5294" y="4618"/>
                    <a:pt x="5201" y="4618"/>
                  </a:cubicBezTo>
                  <a:cubicBezTo>
                    <a:pt x="5142" y="4618"/>
                    <a:pt x="5082" y="4637"/>
                    <a:pt x="5031" y="4678"/>
                  </a:cubicBezTo>
                  <a:cubicBezTo>
                    <a:pt x="4590" y="5037"/>
                    <a:pt x="4280" y="5356"/>
                    <a:pt x="4079" y="5658"/>
                  </a:cubicBezTo>
                  <a:cubicBezTo>
                    <a:pt x="4016" y="5203"/>
                    <a:pt x="4236" y="4726"/>
                    <a:pt x="4521" y="4183"/>
                  </a:cubicBezTo>
                  <a:cubicBezTo>
                    <a:pt x="4593" y="4051"/>
                    <a:pt x="4542" y="3887"/>
                    <a:pt x="4410" y="3818"/>
                  </a:cubicBezTo>
                  <a:cubicBezTo>
                    <a:pt x="4370" y="3797"/>
                    <a:pt x="4327" y="3787"/>
                    <a:pt x="4284" y="3787"/>
                  </a:cubicBezTo>
                  <a:cubicBezTo>
                    <a:pt x="4187" y="3787"/>
                    <a:pt x="4094" y="3839"/>
                    <a:pt x="4047" y="3931"/>
                  </a:cubicBezTo>
                  <a:cubicBezTo>
                    <a:pt x="3684" y="4617"/>
                    <a:pt x="3189" y="5557"/>
                    <a:pt x="3856" y="6491"/>
                  </a:cubicBezTo>
                  <a:cubicBezTo>
                    <a:pt x="3911" y="6569"/>
                    <a:pt x="3993" y="6604"/>
                    <a:pt x="4074" y="6604"/>
                  </a:cubicBezTo>
                  <a:cubicBezTo>
                    <a:pt x="4196" y="6604"/>
                    <a:pt x="4316" y="6523"/>
                    <a:pt x="4341" y="6382"/>
                  </a:cubicBezTo>
                  <a:cubicBezTo>
                    <a:pt x="4395" y="6078"/>
                    <a:pt x="4655" y="5719"/>
                    <a:pt x="5138" y="5293"/>
                  </a:cubicBezTo>
                  <a:cubicBezTo>
                    <a:pt x="5467" y="5775"/>
                    <a:pt x="5914" y="6184"/>
                    <a:pt x="6523" y="6564"/>
                  </a:cubicBezTo>
                  <a:cubicBezTo>
                    <a:pt x="6570" y="6594"/>
                    <a:pt x="6619" y="6607"/>
                    <a:pt x="6665" y="6607"/>
                  </a:cubicBezTo>
                  <a:cubicBezTo>
                    <a:pt x="6863" y="6607"/>
                    <a:pt x="7021" y="6372"/>
                    <a:pt x="6883" y="6178"/>
                  </a:cubicBezTo>
                  <a:cubicBezTo>
                    <a:pt x="6405" y="5509"/>
                    <a:pt x="6764" y="4833"/>
                    <a:pt x="7181" y="4049"/>
                  </a:cubicBezTo>
                  <a:cubicBezTo>
                    <a:pt x="7553" y="3350"/>
                    <a:pt x="7670" y="1794"/>
                    <a:pt x="7670" y="1794"/>
                  </a:cubicBezTo>
                  <a:lnTo>
                    <a:pt x="9525" y="1794"/>
                  </a:lnTo>
                  <a:cubicBezTo>
                    <a:pt x="9657" y="2524"/>
                    <a:pt x="10293" y="3048"/>
                    <a:pt x="11021" y="3048"/>
                  </a:cubicBezTo>
                  <a:cubicBezTo>
                    <a:pt x="11067" y="3048"/>
                    <a:pt x="11113" y="3046"/>
                    <a:pt x="11159" y="3042"/>
                  </a:cubicBezTo>
                  <a:cubicBezTo>
                    <a:pt x="11946" y="2973"/>
                    <a:pt x="12548" y="2314"/>
                    <a:pt x="12548" y="1525"/>
                  </a:cubicBezTo>
                  <a:cubicBezTo>
                    <a:pt x="12548" y="736"/>
                    <a:pt x="11946" y="77"/>
                    <a:pt x="11159" y="6"/>
                  </a:cubicBezTo>
                  <a:cubicBezTo>
                    <a:pt x="11114" y="2"/>
                    <a:pt x="11069" y="0"/>
                    <a:pt x="1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2998192" y="1549741"/>
              <a:ext cx="310049" cy="251349"/>
            </a:xfrm>
            <a:custGeom>
              <a:rect b="b" l="l" r="r" t="t"/>
              <a:pathLst>
                <a:path extrusionOk="0" h="12045" w="14858">
                  <a:moveTo>
                    <a:pt x="4106" y="9254"/>
                  </a:moveTo>
                  <a:cubicBezTo>
                    <a:pt x="4383" y="9424"/>
                    <a:pt x="4672" y="9573"/>
                    <a:pt x="4972" y="9699"/>
                  </a:cubicBezTo>
                  <a:lnTo>
                    <a:pt x="4104" y="11507"/>
                  </a:lnTo>
                  <a:lnTo>
                    <a:pt x="2792" y="11507"/>
                  </a:lnTo>
                  <a:lnTo>
                    <a:pt x="4106" y="9254"/>
                  </a:lnTo>
                  <a:close/>
                  <a:moveTo>
                    <a:pt x="9378" y="9888"/>
                  </a:moveTo>
                  <a:lnTo>
                    <a:pt x="10154" y="11507"/>
                  </a:lnTo>
                  <a:lnTo>
                    <a:pt x="4701" y="11507"/>
                  </a:lnTo>
                  <a:lnTo>
                    <a:pt x="5480" y="9888"/>
                  </a:lnTo>
                  <a:cubicBezTo>
                    <a:pt x="6113" y="10091"/>
                    <a:pt x="6771" y="10193"/>
                    <a:pt x="7429" y="10193"/>
                  </a:cubicBezTo>
                  <a:cubicBezTo>
                    <a:pt x="8086" y="10193"/>
                    <a:pt x="8744" y="10091"/>
                    <a:pt x="9378" y="9888"/>
                  </a:cubicBezTo>
                  <a:close/>
                  <a:moveTo>
                    <a:pt x="10752" y="9256"/>
                  </a:moveTo>
                  <a:lnTo>
                    <a:pt x="12063" y="11507"/>
                  </a:lnTo>
                  <a:lnTo>
                    <a:pt x="10752" y="11507"/>
                  </a:lnTo>
                  <a:lnTo>
                    <a:pt x="9885" y="9701"/>
                  </a:lnTo>
                  <a:cubicBezTo>
                    <a:pt x="9908" y="9691"/>
                    <a:pt x="9932" y="9680"/>
                    <a:pt x="9955" y="9672"/>
                  </a:cubicBezTo>
                  <a:lnTo>
                    <a:pt x="9982" y="9659"/>
                  </a:lnTo>
                  <a:cubicBezTo>
                    <a:pt x="10034" y="9636"/>
                    <a:pt x="10085" y="9613"/>
                    <a:pt x="10137" y="9588"/>
                  </a:cubicBezTo>
                  <a:lnTo>
                    <a:pt x="10204" y="9556"/>
                  </a:lnTo>
                  <a:cubicBezTo>
                    <a:pt x="10242" y="9540"/>
                    <a:pt x="10282" y="9519"/>
                    <a:pt x="10320" y="9500"/>
                  </a:cubicBezTo>
                  <a:lnTo>
                    <a:pt x="10324" y="9498"/>
                  </a:lnTo>
                  <a:cubicBezTo>
                    <a:pt x="10376" y="9470"/>
                    <a:pt x="10427" y="9443"/>
                    <a:pt x="10477" y="9416"/>
                  </a:cubicBezTo>
                  <a:lnTo>
                    <a:pt x="10511" y="9397"/>
                  </a:lnTo>
                  <a:cubicBezTo>
                    <a:pt x="10559" y="9372"/>
                    <a:pt x="10609" y="9342"/>
                    <a:pt x="10657" y="9313"/>
                  </a:cubicBezTo>
                  <a:cubicBezTo>
                    <a:pt x="10666" y="9309"/>
                    <a:pt x="10672" y="9303"/>
                    <a:pt x="10681" y="9298"/>
                  </a:cubicBezTo>
                  <a:cubicBezTo>
                    <a:pt x="10704" y="9286"/>
                    <a:pt x="10729" y="9271"/>
                    <a:pt x="10752" y="9256"/>
                  </a:cubicBezTo>
                  <a:close/>
                  <a:moveTo>
                    <a:pt x="12249" y="1"/>
                  </a:moveTo>
                  <a:cubicBezTo>
                    <a:pt x="12204" y="1"/>
                    <a:pt x="12160" y="12"/>
                    <a:pt x="12120" y="36"/>
                  </a:cubicBezTo>
                  <a:cubicBezTo>
                    <a:pt x="11981" y="116"/>
                    <a:pt x="11946" y="298"/>
                    <a:pt x="12042" y="426"/>
                  </a:cubicBezTo>
                  <a:cubicBezTo>
                    <a:pt x="13135" y="1880"/>
                    <a:pt x="13479" y="3766"/>
                    <a:pt x="12971" y="5514"/>
                  </a:cubicBezTo>
                  <a:cubicBezTo>
                    <a:pt x="12462" y="7259"/>
                    <a:pt x="11159" y="8665"/>
                    <a:pt x="9455" y="9303"/>
                  </a:cubicBezTo>
                  <a:lnTo>
                    <a:pt x="9415" y="9319"/>
                  </a:lnTo>
                  <a:cubicBezTo>
                    <a:pt x="8772" y="9555"/>
                    <a:pt x="8101" y="9671"/>
                    <a:pt x="7433" y="9671"/>
                  </a:cubicBezTo>
                  <a:cubicBezTo>
                    <a:pt x="6292" y="9671"/>
                    <a:pt x="5161" y="9332"/>
                    <a:pt x="4194" y="8673"/>
                  </a:cubicBezTo>
                  <a:cubicBezTo>
                    <a:pt x="4116" y="8621"/>
                    <a:pt x="4036" y="8564"/>
                    <a:pt x="3950" y="8499"/>
                  </a:cubicBezTo>
                  <a:cubicBezTo>
                    <a:pt x="3899" y="8460"/>
                    <a:pt x="3837" y="8441"/>
                    <a:pt x="3776" y="8441"/>
                  </a:cubicBezTo>
                  <a:cubicBezTo>
                    <a:pt x="3698" y="8441"/>
                    <a:pt x="3622" y="8472"/>
                    <a:pt x="3571" y="8537"/>
                  </a:cubicBezTo>
                  <a:cubicBezTo>
                    <a:pt x="3476" y="8654"/>
                    <a:pt x="3497" y="8826"/>
                    <a:pt x="3617" y="8916"/>
                  </a:cubicBezTo>
                  <a:cubicBezTo>
                    <a:pt x="3644" y="8935"/>
                    <a:pt x="3667" y="8954"/>
                    <a:pt x="3690" y="8971"/>
                  </a:cubicBezTo>
                  <a:lnTo>
                    <a:pt x="2215" y="11507"/>
                  </a:lnTo>
                  <a:lnTo>
                    <a:pt x="266" y="11507"/>
                  </a:lnTo>
                  <a:cubicBezTo>
                    <a:pt x="265" y="11507"/>
                    <a:pt x="264" y="11507"/>
                    <a:pt x="262" y="11507"/>
                  </a:cubicBezTo>
                  <a:cubicBezTo>
                    <a:pt x="126" y="11507"/>
                    <a:pt x="13" y="11614"/>
                    <a:pt x="4" y="11751"/>
                  </a:cubicBezTo>
                  <a:cubicBezTo>
                    <a:pt x="0" y="11893"/>
                    <a:pt x="115" y="12009"/>
                    <a:pt x="256" y="12009"/>
                  </a:cubicBezTo>
                  <a:lnTo>
                    <a:pt x="2325" y="12009"/>
                  </a:lnTo>
                  <a:cubicBezTo>
                    <a:pt x="2325" y="12009"/>
                    <a:pt x="2327" y="12038"/>
                    <a:pt x="2327" y="12044"/>
                  </a:cubicBezTo>
                  <a:lnTo>
                    <a:pt x="4276" y="12044"/>
                  </a:lnTo>
                  <a:cubicBezTo>
                    <a:pt x="4278" y="12032"/>
                    <a:pt x="4278" y="12021"/>
                    <a:pt x="4278" y="12009"/>
                  </a:cubicBezTo>
                  <a:lnTo>
                    <a:pt x="10580" y="12009"/>
                  </a:lnTo>
                  <a:cubicBezTo>
                    <a:pt x="10580" y="12021"/>
                    <a:pt x="10582" y="12032"/>
                    <a:pt x="10584" y="12044"/>
                  </a:cubicBezTo>
                  <a:lnTo>
                    <a:pt x="12531" y="12044"/>
                  </a:lnTo>
                  <a:cubicBezTo>
                    <a:pt x="12531" y="12038"/>
                    <a:pt x="12533" y="12009"/>
                    <a:pt x="12533" y="12009"/>
                  </a:cubicBezTo>
                  <a:lnTo>
                    <a:pt x="14591" y="12009"/>
                  </a:lnTo>
                  <a:cubicBezTo>
                    <a:pt x="14592" y="12009"/>
                    <a:pt x="14594" y="12009"/>
                    <a:pt x="14595" y="12009"/>
                  </a:cubicBezTo>
                  <a:cubicBezTo>
                    <a:pt x="14732" y="12009"/>
                    <a:pt x="14845" y="11903"/>
                    <a:pt x="14853" y="11765"/>
                  </a:cubicBezTo>
                  <a:cubicBezTo>
                    <a:pt x="14857" y="11623"/>
                    <a:pt x="14744" y="11507"/>
                    <a:pt x="14602" y="11507"/>
                  </a:cubicBezTo>
                  <a:lnTo>
                    <a:pt x="12650" y="11507"/>
                  </a:lnTo>
                  <a:lnTo>
                    <a:pt x="11174" y="8971"/>
                  </a:lnTo>
                  <a:cubicBezTo>
                    <a:pt x="13991" y="6894"/>
                    <a:pt x="14576" y="2916"/>
                    <a:pt x="12476" y="116"/>
                  </a:cubicBezTo>
                  <a:cubicBezTo>
                    <a:pt x="12421" y="44"/>
                    <a:pt x="12335" y="1"/>
                    <a:pt x="12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7"/>
          <p:cNvGrpSpPr/>
          <p:nvPr/>
        </p:nvGrpSpPr>
        <p:grpSpPr>
          <a:xfrm>
            <a:off x="3426734" y="2180913"/>
            <a:ext cx="383607" cy="360090"/>
            <a:chOff x="2286172" y="1469151"/>
            <a:chExt cx="383607" cy="360090"/>
          </a:xfrm>
        </p:grpSpPr>
        <p:sp>
          <p:nvSpPr>
            <p:cNvPr id="643" name="Google Shape;643;p47"/>
            <p:cNvSpPr/>
            <p:nvPr/>
          </p:nvSpPr>
          <p:spPr>
            <a:xfrm>
              <a:off x="2469514" y="1574072"/>
              <a:ext cx="183843" cy="191960"/>
            </a:xfrm>
            <a:custGeom>
              <a:rect b="b" l="l" r="r" t="t"/>
              <a:pathLst>
                <a:path extrusionOk="0" h="9199" w="8810">
                  <a:moveTo>
                    <a:pt x="1778" y="7995"/>
                  </a:moveTo>
                  <a:cubicBezTo>
                    <a:pt x="1947" y="7995"/>
                    <a:pt x="2109" y="8127"/>
                    <a:pt x="2109" y="8325"/>
                  </a:cubicBezTo>
                  <a:cubicBezTo>
                    <a:pt x="2109" y="8508"/>
                    <a:pt x="1962" y="8657"/>
                    <a:pt x="1780" y="8657"/>
                  </a:cubicBezTo>
                  <a:cubicBezTo>
                    <a:pt x="1486" y="8657"/>
                    <a:pt x="1339" y="8300"/>
                    <a:pt x="1547" y="8092"/>
                  </a:cubicBezTo>
                  <a:cubicBezTo>
                    <a:pt x="1614" y="8025"/>
                    <a:pt x="1697" y="7995"/>
                    <a:pt x="1778" y="7995"/>
                  </a:cubicBezTo>
                  <a:close/>
                  <a:moveTo>
                    <a:pt x="8535" y="1"/>
                  </a:moveTo>
                  <a:cubicBezTo>
                    <a:pt x="8389" y="1"/>
                    <a:pt x="8269" y="120"/>
                    <a:pt x="8269" y="269"/>
                  </a:cubicBezTo>
                  <a:lnTo>
                    <a:pt x="8269" y="6307"/>
                  </a:lnTo>
                  <a:lnTo>
                    <a:pt x="296" y="6307"/>
                  </a:lnTo>
                  <a:cubicBezTo>
                    <a:pt x="295" y="6307"/>
                    <a:pt x="294" y="6307"/>
                    <a:pt x="292" y="6307"/>
                  </a:cubicBezTo>
                  <a:cubicBezTo>
                    <a:pt x="156" y="6307"/>
                    <a:pt x="40" y="6407"/>
                    <a:pt x="20" y="6542"/>
                  </a:cubicBezTo>
                  <a:cubicBezTo>
                    <a:pt x="1" y="6704"/>
                    <a:pt x="124" y="6846"/>
                    <a:pt x="286" y="6846"/>
                  </a:cubicBezTo>
                  <a:lnTo>
                    <a:pt x="1526" y="6846"/>
                  </a:lnTo>
                  <a:lnTo>
                    <a:pt x="1526" y="7505"/>
                  </a:lnTo>
                  <a:cubicBezTo>
                    <a:pt x="1121" y="7637"/>
                    <a:pt x="871" y="8046"/>
                    <a:pt x="938" y="8468"/>
                  </a:cubicBezTo>
                  <a:cubicBezTo>
                    <a:pt x="1006" y="8888"/>
                    <a:pt x="1369" y="9198"/>
                    <a:pt x="1794" y="9198"/>
                  </a:cubicBezTo>
                  <a:cubicBezTo>
                    <a:pt x="2222" y="9198"/>
                    <a:pt x="2585" y="8888"/>
                    <a:pt x="2652" y="8468"/>
                  </a:cubicBezTo>
                  <a:cubicBezTo>
                    <a:pt x="2720" y="8046"/>
                    <a:pt x="2470" y="7637"/>
                    <a:pt x="2065" y="7505"/>
                  </a:cubicBezTo>
                  <a:lnTo>
                    <a:pt x="2065" y="6846"/>
                  </a:lnTo>
                  <a:lnTo>
                    <a:pt x="8539" y="6846"/>
                  </a:lnTo>
                  <a:cubicBezTo>
                    <a:pt x="8686" y="6846"/>
                    <a:pt x="8808" y="6725"/>
                    <a:pt x="8808" y="6578"/>
                  </a:cubicBezTo>
                  <a:lnTo>
                    <a:pt x="8808" y="280"/>
                  </a:lnTo>
                  <a:cubicBezTo>
                    <a:pt x="8810" y="139"/>
                    <a:pt x="8707" y="22"/>
                    <a:pt x="8571" y="3"/>
                  </a:cubicBezTo>
                  <a:cubicBezTo>
                    <a:pt x="8559" y="1"/>
                    <a:pt x="8547" y="1"/>
                    <a:pt x="8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2286172" y="1633232"/>
              <a:ext cx="230335" cy="196008"/>
            </a:xfrm>
            <a:custGeom>
              <a:rect b="b" l="l" r="r" t="t"/>
              <a:pathLst>
                <a:path extrusionOk="0" h="9393" w="11038">
                  <a:moveTo>
                    <a:pt x="5799" y="4941"/>
                  </a:moveTo>
                  <a:cubicBezTo>
                    <a:pt x="5791" y="4968"/>
                    <a:pt x="5785" y="4993"/>
                    <a:pt x="5780" y="5020"/>
                  </a:cubicBezTo>
                  <a:lnTo>
                    <a:pt x="5778" y="5020"/>
                  </a:lnTo>
                  <a:cubicBezTo>
                    <a:pt x="5782" y="4993"/>
                    <a:pt x="5785" y="4968"/>
                    <a:pt x="5785" y="4941"/>
                  </a:cubicBezTo>
                  <a:close/>
                  <a:moveTo>
                    <a:pt x="7650" y="4943"/>
                  </a:moveTo>
                  <a:cubicBezTo>
                    <a:pt x="7773" y="4955"/>
                    <a:pt x="7874" y="5182"/>
                    <a:pt x="7874" y="5182"/>
                  </a:cubicBezTo>
                  <a:lnTo>
                    <a:pt x="7872" y="5184"/>
                  </a:lnTo>
                  <a:lnTo>
                    <a:pt x="7872" y="5327"/>
                  </a:lnTo>
                  <a:cubicBezTo>
                    <a:pt x="7872" y="5453"/>
                    <a:pt x="7769" y="5553"/>
                    <a:pt x="7645" y="5553"/>
                  </a:cubicBezTo>
                  <a:lnTo>
                    <a:pt x="6521" y="5553"/>
                  </a:lnTo>
                  <a:cubicBezTo>
                    <a:pt x="6395" y="5553"/>
                    <a:pt x="6294" y="5453"/>
                    <a:pt x="6294" y="5327"/>
                  </a:cubicBezTo>
                  <a:lnTo>
                    <a:pt x="6294" y="5184"/>
                  </a:lnTo>
                  <a:cubicBezTo>
                    <a:pt x="6294" y="5184"/>
                    <a:pt x="6406" y="4955"/>
                    <a:pt x="6529" y="4943"/>
                  </a:cubicBezTo>
                  <a:lnTo>
                    <a:pt x="6622" y="4943"/>
                  </a:lnTo>
                  <a:cubicBezTo>
                    <a:pt x="6622" y="4955"/>
                    <a:pt x="6624" y="4957"/>
                    <a:pt x="6626" y="4978"/>
                  </a:cubicBezTo>
                  <a:lnTo>
                    <a:pt x="6869" y="4978"/>
                  </a:lnTo>
                  <a:cubicBezTo>
                    <a:pt x="6869" y="4957"/>
                    <a:pt x="6871" y="4955"/>
                    <a:pt x="6871" y="4943"/>
                  </a:cubicBezTo>
                  <a:lnTo>
                    <a:pt x="6936" y="4943"/>
                  </a:lnTo>
                  <a:cubicBezTo>
                    <a:pt x="6936" y="4955"/>
                    <a:pt x="6938" y="4957"/>
                    <a:pt x="6941" y="4957"/>
                  </a:cubicBezTo>
                  <a:cubicBezTo>
                    <a:pt x="6941" y="4957"/>
                    <a:pt x="6941" y="4957"/>
                    <a:pt x="6943" y="4943"/>
                  </a:cubicBezTo>
                  <a:close/>
                  <a:moveTo>
                    <a:pt x="5757" y="5150"/>
                  </a:moveTo>
                  <a:cubicBezTo>
                    <a:pt x="5757" y="5161"/>
                    <a:pt x="5755" y="5171"/>
                    <a:pt x="5755" y="5182"/>
                  </a:cubicBezTo>
                  <a:lnTo>
                    <a:pt x="5755" y="5316"/>
                  </a:lnTo>
                  <a:cubicBezTo>
                    <a:pt x="5755" y="5404"/>
                    <a:pt x="5772" y="5492"/>
                    <a:pt x="5801" y="5574"/>
                  </a:cubicBezTo>
                  <a:lnTo>
                    <a:pt x="5497" y="5925"/>
                  </a:lnTo>
                  <a:cubicBezTo>
                    <a:pt x="5652" y="5671"/>
                    <a:pt x="5726" y="5383"/>
                    <a:pt x="5757" y="5150"/>
                  </a:cubicBezTo>
                  <a:close/>
                  <a:moveTo>
                    <a:pt x="7429" y="6090"/>
                  </a:moveTo>
                  <a:cubicBezTo>
                    <a:pt x="7555" y="6090"/>
                    <a:pt x="7656" y="6191"/>
                    <a:pt x="7656" y="6317"/>
                  </a:cubicBezTo>
                  <a:lnTo>
                    <a:pt x="7656" y="6439"/>
                  </a:lnTo>
                  <a:cubicBezTo>
                    <a:pt x="7656" y="6564"/>
                    <a:pt x="7555" y="6665"/>
                    <a:pt x="7429" y="6665"/>
                  </a:cubicBezTo>
                  <a:lnTo>
                    <a:pt x="6305" y="6665"/>
                  </a:lnTo>
                  <a:cubicBezTo>
                    <a:pt x="6179" y="6665"/>
                    <a:pt x="6078" y="6564"/>
                    <a:pt x="6078" y="6439"/>
                  </a:cubicBezTo>
                  <a:lnTo>
                    <a:pt x="6078" y="6317"/>
                  </a:lnTo>
                  <a:cubicBezTo>
                    <a:pt x="6078" y="6191"/>
                    <a:pt x="6179" y="6090"/>
                    <a:pt x="6305" y="6090"/>
                  </a:cubicBezTo>
                  <a:close/>
                  <a:moveTo>
                    <a:pt x="7322" y="7202"/>
                  </a:moveTo>
                  <a:cubicBezTo>
                    <a:pt x="7448" y="7202"/>
                    <a:pt x="7549" y="7305"/>
                    <a:pt x="7549" y="7429"/>
                  </a:cubicBezTo>
                  <a:lnTo>
                    <a:pt x="7549" y="7550"/>
                  </a:lnTo>
                  <a:cubicBezTo>
                    <a:pt x="7549" y="7676"/>
                    <a:pt x="7446" y="7777"/>
                    <a:pt x="7322" y="7777"/>
                  </a:cubicBezTo>
                  <a:lnTo>
                    <a:pt x="6196" y="7777"/>
                  </a:lnTo>
                  <a:cubicBezTo>
                    <a:pt x="6072" y="7777"/>
                    <a:pt x="5969" y="7676"/>
                    <a:pt x="5971" y="7550"/>
                  </a:cubicBezTo>
                  <a:lnTo>
                    <a:pt x="5971" y="7429"/>
                  </a:lnTo>
                  <a:cubicBezTo>
                    <a:pt x="5969" y="7305"/>
                    <a:pt x="6072" y="7202"/>
                    <a:pt x="6196" y="7202"/>
                  </a:cubicBezTo>
                  <a:close/>
                  <a:moveTo>
                    <a:pt x="7331" y="3724"/>
                  </a:moveTo>
                  <a:cubicBezTo>
                    <a:pt x="7320" y="4102"/>
                    <a:pt x="7003" y="4406"/>
                    <a:pt x="6615" y="4406"/>
                  </a:cubicBezTo>
                  <a:lnTo>
                    <a:pt x="5514" y="4406"/>
                  </a:lnTo>
                  <a:cubicBezTo>
                    <a:pt x="5497" y="4406"/>
                    <a:pt x="5482" y="4408"/>
                    <a:pt x="5468" y="4410"/>
                  </a:cubicBezTo>
                  <a:cubicBezTo>
                    <a:pt x="5334" y="4433"/>
                    <a:pt x="5239" y="4553"/>
                    <a:pt x="5248" y="4689"/>
                  </a:cubicBezTo>
                  <a:cubicBezTo>
                    <a:pt x="5248" y="4695"/>
                    <a:pt x="5294" y="5367"/>
                    <a:pt x="4941" y="5738"/>
                  </a:cubicBezTo>
                  <a:cubicBezTo>
                    <a:pt x="4784" y="5904"/>
                    <a:pt x="4570" y="5983"/>
                    <a:pt x="4287" y="5983"/>
                  </a:cubicBezTo>
                  <a:cubicBezTo>
                    <a:pt x="4152" y="5983"/>
                    <a:pt x="4039" y="6080"/>
                    <a:pt x="4018" y="6212"/>
                  </a:cubicBezTo>
                  <a:cubicBezTo>
                    <a:pt x="3997" y="6368"/>
                    <a:pt x="4121" y="6508"/>
                    <a:pt x="4279" y="6508"/>
                  </a:cubicBezTo>
                  <a:cubicBezTo>
                    <a:pt x="4280" y="6508"/>
                    <a:pt x="4281" y="6508"/>
                    <a:pt x="4282" y="6508"/>
                  </a:cubicBezTo>
                  <a:cubicBezTo>
                    <a:pt x="4648" y="6508"/>
                    <a:pt x="4956" y="6411"/>
                    <a:pt x="5199" y="6218"/>
                  </a:cubicBezTo>
                  <a:lnTo>
                    <a:pt x="5199" y="6218"/>
                  </a:lnTo>
                  <a:lnTo>
                    <a:pt x="4318" y="7209"/>
                  </a:lnTo>
                  <a:cubicBezTo>
                    <a:pt x="4220" y="7318"/>
                    <a:pt x="4224" y="7490"/>
                    <a:pt x="4333" y="7586"/>
                  </a:cubicBezTo>
                  <a:cubicBezTo>
                    <a:pt x="4385" y="7630"/>
                    <a:pt x="4448" y="7652"/>
                    <a:pt x="4511" y="7652"/>
                  </a:cubicBezTo>
                  <a:cubicBezTo>
                    <a:pt x="4586" y="7652"/>
                    <a:pt x="4660" y="7621"/>
                    <a:pt x="4715" y="7561"/>
                  </a:cubicBezTo>
                  <a:lnTo>
                    <a:pt x="5575" y="6592"/>
                  </a:lnTo>
                  <a:lnTo>
                    <a:pt x="5575" y="6592"/>
                  </a:lnTo>
                  <a:cubicBezTo>
                    <a:pt x="5772" y="6831"/>
                    <a:pt x="5705" y="7192"/>
                    <a:pt x="5432" y="7341"/>
                  </a:cubicBezTo>
                  <a:lnTo>
                    <a:pt x="5432" y="7565"/>
                  </a:lnTo>
                  <a:cubicBezTo>
                    <a:pt x="5432" y="7687"/>
                    <a:pt x="5464" y="7809"/>
                    <a:pt x="5520" y="7918"/>
                  </a:cubicBezTo>
                  <a:cubicBezTo>
                    <a:pt x="5329" y="8050"/>
                    <a:pt x="5214" y="8262"/>
                    <a:pt x="5208" y="8492"/>
                  </a:cubicBezTo>
                  <a:lnTo>
                    <a:pt x="2493" y="8492"/>
                  </a:lnTo>
                  <a:lnTo>
                    <a:pt x="2491" y="5515"/>
                  </a:lnTo>
                  <a:lnTo>
                    <a:pt x="3082" y="5515"/>
                  </a:lnTo>
                  <a:cubicBezTo>
                    <a:pt x="3231" y="5515"/>
                    <a:pt x="3353" y="5396"/>
                    <a:pt x="3353" y="5247"/>
                  </a:cubicBezTo>
                  <a:lnTo>
                    <a:pt x="3353" y="4750"/>
                  </a:lnTo>
                  <a:cubicBezTo>
                    <a:pt x="3380" y="4185"/>
                    <a:pt x="3867" y="3724"/>
                    <a:pt x="4431" y="3724"/>
                  </a:cubicBezTo>
                  <a:close/>
                  <a:moveTo>
                    <a:pt x="6968" y="8312"/>
                  </a:moveTo>
                  <a:cubicBezTo>
                    <a:pt x="7071" y="8312"/>
                    <a:pt x="7155" y="8396"/>
                    <a:pt x="7155" y="8499"/>
                  </a:cubicBezTo>
                  <a:lnTo>
                    <a:pt x="7155" y="8627"/>
                  </a:lnTo>
                  <a:cubicBezTo>
                    <a:pt x="7155" y="8732"/>
                    <a:pt x="7073" y="8815"/>
                    <a:pt x="6968" y="8815"/>
                  </a:cubicBezTo>
                  <a:lnTo>
                    <a:pt x="5942" y="8815"/>
                  </a:lnTo>
                  <a:cubicBezTo>
                    <a:pt x="5839" y="8815"/>
                    <a:pt x="5755" y="8734"/>
                    <a:pt x="5755" y="8631"/>
                  </a:cubicBezTo>
                  <a:lnTo>
                    <a:pt x="5755" y="8499"/>
                  </a:lnTo>
                  <a:cubicBezTo>
                    <a:pt x="5755" y="8396"/>
                    <a:pt x="5839" y="8312"/>
                    <a:pt x="5942" y="8312"/>
                  </a:cubicBezTo>
                  <a:close/>
                  <a:moveTo>
                    <a:pt x="10741" y="1"/>
                  </a:moveTo>
                  <a:cubicBezTo>
                    <a:pt x="10667" y="1"/>
                    <a:pt x="10593" y="32"/>
                    <a:pt x="10541" y="92"/>
                  </a:cubicBezTo>
                  <a:lnTo>
                    <a:pt x="7750" y="3355"/>
                  </a:lnTo>
                  <a:cubicBezTo>
                    <a:pt x="7746" y="3348"/>
                    <a:pt x="7740" y="3344"/>
                    <a:pt x="7736" y="3338"/>
                  </a:cubicBezTo>
                  <a:cubicBezTo>
                    <a:pt x="7639" y="3239"/>
                    <a:pt x="7509" y="3185"/>
                    <a:pt x="7373" y="3185"/>
                  </a:cubicBezTo>
                  <a:lnTo>
                    <a:pt x="4402" y="3185"/>
                  </a:lnTo>
                  <a:cubicBezTo>
                    <a:pt x="3525" y="3185"/>
                    <a:pt x="2814" y="3896"/>
                    <a:pt x="2814" y="4773"/>
                  </a:cubicBezTo>
                  <a:lnTo>
                    <a:pt x="2814" y="4978"/>
                  </a:lnTo>
                  <a:lnTo>
                    <a:pt x="2493" y="4978"/>
                  </a:lnTo>
                  <a:lnTo>
                    <a:pt x="2493" y="4890"/>
                  </a:lnTo>
                  <a:cubicBezTo>
                    <a:pt x="2493" y="4741"/>
                    <a:pt x="2371" y="4620"/>
                    <a:pt x="2222" y="4620"/>
                  </a:cubicBezTo>
                  <a:lnTo>
                    <a:pt x="296" y="4620"/>
                  </a:lnTo>
                  <a:cubicBezTo>
                    <a:pt x="295" y="4620"/>
                    <a:pt x="294" y="4620"/>
                    <a:pt x="292" y="4620"/>
                  </a:cubicBezTo>
                  <a:cubicBezTo>
                    <a:pt x="156" y="4620"/>
                    <a:pt x="40" y="4720"/>
                    <a:pt x="20" y="4857"/>
                  </a:cubicBezTo>
                  <a:cubicBezTo>
                    <a:pt x="1" y="5016"/>
                    <a:pt x="124" y="5159"/>
                    <a:pt x="288" y="5159"/>
                  </a:cubicBezTo>
                  <a:lnTo>
                    <a:pt x="1954" y="5159"/>
                  </a:lnTo>
                  <a:lnTo>
                    <a:pt x="1954" y="8853"/>
                  </a:lnTo>
                  <a:lnTo>
                    <a:pt x="806" y="8853"/>
                  </a:lnTo>
                  <a:cubicBezTo>
                    <a:pt x="805" y="8853"/>
                    <a:pt x="803" y="8853"/>
                    <a:pt x="802" y="8853"/>
                  </a:cubicBezTo>
                  <a:cubicBezTo>
                    <a:pt x="665" y="8853"/>
                    <a:pt x="550" y="8953"/>
                    <a:pt x="529" y="9090"/>
                  </a:cubicBezTo>
                  <a:cubicBezTo>
                    <a:pt x="508" y="9250"/>
                    <a:pt x="634" y="9392"/>
                    <a:pt x="796" y="9392"/>
                  </a:cubicBezTo>
                  <a:lnTo>
                    <a:pt x="2222" y="9392"/>
                  </a:lnTo>
                  <a:cubicBezTo>
                    <a:pt x="2371" y="9392"/>
                    <a:pt x="2491" y="9271"/>
                    <a:pt x="2491" y="9124"/>
                  </a:cubicBezTo>
                  <a:lnTo>
                    <a:pt x="2491" y="9034"/>
                  </a:lnTo>
                  <a:lnTo>
                    <a:pt x="5367" y="9034"/>
                  </a:lnTo>
                  <a:cubicBezTo>
                    <a:pt x="5499" y="9235"/>
                    <a:pt x="5724" y="9357"/>
                    <a:pt x="5965" y="9357"/>
                  </a:cubicBezTo>
                  <a:lnTo>
                    <a:pt x="6968" y="9357"/>
                  </a:lnTo>
                  <a:cubicBezTo>
                    <a:pt x="7369" y="9357"/>
                    <a:pt x="7694" y="9032"/>
                    <a:pt x="7692" y="8633"/>
                  </a:cubicBezTo>
                  <a:lnTo>
                    <a:pt x="7692" y="8530"/>
                  </a:lnTo>
                  <a:cubicBezTo>
                    <a:pt x="7692" y="8444"/>
                    <a:pt x="7677" y="8360"/>
                    <a:pt x="7645" y="8281"/>
                  </a:cubicBezTo>
                  <a:cubicBezTo>
                    <a:pt x="7914" y="8161"/>
                    <a:pt x="8086" y="7895"/>
                    <a:pt x="8086" y="7603"/>
                  </a:cubicBezTo>
                  <a:lnTo>
                    <a:pt x="8086" y="7427"/>
                  </a:lnTo>
                  <a:cubicBezTo>
                    <a:pt x="7876" y="7118"/>
                    <a:pt x="7920" y="6703"/>
                    <a:pt x="8195" y="6449"/>
                  </a:cubicBezTo>
                  <a:lnTo>
                    <a:pt x="8195" y="6313"/>
                  </a:lnTo>
                  <a:cubicBezTo>
                    <a:pt x="8008" y="5977"/>
                    <a:pt x="8101" y="5553"/>
                    <a:pt x="8409" y="5322"/>
                  </a:cubicBezTo>
                  <a:lnTo>
                    <a:pt x="8409" y="5188"/>
                  </a:lnTo>
                  <a:cubicBezTo>
                    <a:pt x="8413" y="4771"/>
                    <a:pt x="8080" y="4429"/>
                    <a:pt x="7662" y="4422"/>
                  </a:cubicBezTo>
                  <a:cubicBezTo>
                    <a:pt x="7677" y="4402"/>
                    <a:pt x="7692" y="4378"/>
                    <a:pt x="7706" y="4355"/>
                  </a:cubicBezTo>
                  <a:cubicBezTo>
                    <a:pt x="7708" y="4351"/>
                    <a:pt x="7710" y="4345"/>
                    <a:pt x="7715" y="4341"/>
                  </a:cubicBezTo>
                  <a:cubicBezTo>
                    <a:pt x="7725" y="4322"/>
                    <a:pt x="7736" y="4303"/>
                    <a:pt x="7746" y="4282"/>
                  </a:cubicBezTo>
                  <a:cubicBezTo>
                    <a:pt x="7750" y="4276"/>
                    <a:pt x="7752" y="4267"/>
                    <a:pt x="7757" y="4259"/>
                  </a:cubicBezTo>
                  <a:cubicBezTo>
                    <a:pt x="7769" y="4236"/>
                    <a:pt x="7780" y="4213"/>
                    <a:pt x="7788" y="4188"/>
                  </a:cubicBezTo>
                  <a:cubicBezTo>
                    <a:pt x="7792" y="4181"/>
                    <a:pt x="7794" y="4175"/>
                    <a:pt x="7796" y="4169"/>
                  </a:cubicBezTo>
                  <a:cubicBezTo>
                    <a:pt x="7805" y="4148"/>
                    <a:pt x="7811" y="4129"/>
                    <a:pt x="7820" y="4108"/>
                  </a:cubicBezTo>
                  <a:cubicBezTo>
                    <a:pt x="7822" y="4102"/>
                    <a:pt x="7824" y="4095"/>
                    <a:pt x="7826" y="4087"/>
                  </a:cubicBezTo>
                  <a:lnTo>
                    <a:pt x="10941" y="447"/>
                  </a:lnTo>
                  <a:cubicBezTo>
                    <a:pt x="11038" y="334"/>
                    <a:pt x="11025" y="166"/>
                    <a:pt x="10916" y="67"/>
                  </a:cubicBezTo>
                  <a:cubicBezTo>
                    <a:pt x="10865" y="22"/>
                    <a:pt x="10803" y="1"/>
                    <a:pt x="10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2310420" y="1801946"/>
              <a:ext cx="11331" cy="11957"/>
            </a:xfrm>
            <a:custGeom>
              <a:rect b="b" l="l" r="r" t="t"/>
              <a:pathLst>
                <a:path extrusionOk="0" h="573" w="543">
                  <a:moveTo>
                    <a:pt x="270" y="0"/>
                  </a:moveTo>
                  <a:cubicBezTo>
                    <a:pt x="124" y="0"/>
                    <a:pt x="3" y="119"/>
                    <a:pt x="3" y="269"/>
                  </a:cubicBezTo>
                  <a:lnTo>
                    <a:pt x="3" y="292"/>
                  </a:lnTo>
                  <a:cubicBezTo>
                    <a:pt x="1" y="430"/>
                    <a:pt x="102" y="550"/>
                    <a:pt x="238" y="571"/>
                  </a:cubicBezTo>
                  <a:cubicBezTo>
                    <a:pt x="249" y="572"/>
                    <a:pt x="259" y="573"/>
                    <a:pt x="270" y="573"/>
                  </a:cubicBezTo>
                  <a:cubicBezTo>
                    <a:pt x="418" y="573"/>
                    <a:pt x="540" y="453"/>
                    <a:pt x="540" y="303"/>
                  </a:cubicBezTo>
                  <a:lnTo>
                    <a:pt x="540" y="279"/>
                  </a:lnTo>
                  <a:cubicBezTo>
                    <a:pt x="542" y="141"/>
                    <a:pt x="441" y="24"/>
                    <a:pt x="305" y="3"/>
                  </a:cubicBezTo>
                  <a:cubicBezTo>
                    <a:pt x="293" y="1"/>
                    <a:pt x="281"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2343391" y="1469151"/>
              <a:ext cx="326389" cy="221717"/>
            </a:xfrm>
            <a:custGeom>
              <a:rect b="b" l="l" r="r" t="t"/>
              <a:pathLst>
                <a:path extrusionOk="0" h="10625" w="15641">
                  <a:moveTo>
                    <a:pt x="4668" y="0"/>
                  </a:moveTo>
                  <a:cubicBezTo>
                    <a:pt x="4532" y="0"/>
                    <a:pt x="4414" y="102"/>
                    <a:pt x="4396" y="237"/>
                  </a:cubicBezTo>
                  <a:cubicBezTo>
                    <a:pt x="4375" y="397"/>
                    <a:pt x="4501" y="539"/>
                    <a:pt x="4662" y="539"/>
                  </a:cubicBezTo>
                  <a:lnTo>
                    <a:pt x="15101" y="539"/>
                  </a:lnTo>
                  <a:lnTo>
                    <a:pt x="15101" y="1723"/>
                  </a:lnTo>
                  <a:lnTo>
                    <a:pt x="540" y="1723"/>
                  </a:lnTo>
                  <a:lnTo>
                    <a:pt x="540" y="575"/>
                  </a:lnTo>
                  <a:lnTo>
                    <a:pt x="3565" y="575"/>
                  </a:lnTo>
                  <a:cubicBezTo>
                    <a:pt x="3567" y="575"/>
                    <a:pt x="3568" y="575"/>
                    <a:pt x="3570" y="575"/>
                  </a:cubicBezTo>
                  <a:cubicBezTo>
                    <a:pt x="3689" y="575"/>
                    <a:pt x="3796" y="496"/>
                    <a:pt x="3831" y="382"/>
                  </a:cubicBezTo>
                  <a:cubicBezTo>
                    <a:pt x="3892" y="185"/>
                    <a:pt x="3754" y="2"/>
                    <a:pt x="3578" y="2"/>
                  </a:cubicBezTo>
                  <a:lnTo>
                    <a:pt x="269" y="2"/>
                  </a:lnTo>
                  <a:cubicBezTo>
                    <a:pt x="122" y="2"/>
                    <a:pt x="1" y="122"/>
                    <a:pt x="1" y="271"/>
                  </a:cubicBezTo>
                  <a:lnTo>
                    <a:pt x="1" y="1991"/>
                  </a:lnTo>
                  <a:cubicBezTo>
                    <a:pt x="1" y="2140"/>
                    <a:pt x="122" y="2262"/>
                    <a:pt x="269" y="2262"/>
                  </a:cubicBezTo>
                  <a:lnTo>
                    <a:pt x="789" y="2262"/>
                  </a:lnTo>
                  <a:lnTo>
                    <a:pt x="789" y="10345"/>
                  </a:lnTo>
                  <a:cubicBezTo>
                    <a:pt x="787" y="10483"/>
                    <a:pt x="888" y="10603"/>
                    <a:pt x="1026" y="10622"/>
                  </a:cubicBezTo>
                  <a:cubicBezTo>
                    <a:pt x="1038" y="10623"/>
                    <a:pt x="1050" y="10624"/>
                    <a:pt x="1061" y="10624"/>
                  </a:cubicBezTo>
                  <a:cubicBezTo>
                    <a:pt x="1206" y="10624"/>
                    <a:pt x="1329" y="10505"/>
                    <a:pt x="1329" y="10355"/>
                  </a:cubicBezTo>
                  <a:lnTo>
                    <a:pt x="1329" y="2262"/>
                  </a:lnTo>
                  <a:lnTo>
                    <a:pt x="14313" y="2262"/>
                  </a:lnTo>
                  <a:lnTo>
                    <a:pt x="14313" y="4200"/>
                  </a:lnTo>
                  <a:cubicBezTo>
                    <a:pt x="14310" y="4339"/>
                    <a:pt x="14411" y="4456"/>
                    <a:pt x="14548" y="4477"/>
                  </a:cubicBezTo>
                  <a:cubicBezTo>
                    <a:pt x="14558" y="4478"/>
                    <a:pt x="14569" y="4479"/>
                    <a:pt x="14580" y="4479"/>
                  </a:cubicBezTo>
                  <a:cubicBezTo>
                    <a:pt x="14728" y="4479"/>
                    <a:pt x="14852" y="4361"/>
                    <a:pt x="14852" y="4211"/>
                  </a:cubicBezTo>
                  <a:lnTo>
                    <a:pt x="14852" y="2262"/>
                  </a:lnTo>
                  <a:lnTo>
                    <a:pt x="15370" y="2262"/>
                  </a:lnTo>
                  <a:cubicBezTo>
                    <a:pt x="15519" y="2262"/>
                    <a:pt x="15641" y="2140"/>
                    <a:pt x="15641" y="1991"/>
                  </a:cubicBezTo>
                  <a:lnTo>
                    <a:pt x="15641" y="271"/>
                  </a:lnTo>
                  <a:cubicBezTo>
                    <a:pt x="15641" y="122"/>
                    <a:pt x="15519" y="0"/>
                    <a:pt x="15370" y="0"/>
                  </a:cubicBezTo>
                  <a:lnTo>
                    <a:pt x="4673" y="0"/>
                  </a:lnTo>
                  <a:cubicBezTo>
                    <a:pt x="4671" y="0"/>
                    <a:pt x="4670" y="0"/>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2384771" y="1546882"/>
              <a:ext cx="243774" cy="114270"/>
            </a:xfrm>
            <a:custGeom>
              <a:rect b="b" l="l" r="r" t="t"/>
              <a:pathLst>
                <a:path extrusionOk="0" h="5476" w="11682">
                  <a:moveTo>
                    <a:pt x="10771" y="538"/>
                  </a:moveTo>
                  <a:cubicBezTo>
                    <a:pt x="11044" y="538"/>
                    <a:pt x="11180" y="867"/>
                    <a:pt x="10987" y="1060"/>
                  </a:cubicBezTo>
                  <a:cubicBezTo>
                    <a:pt x="10925" y="1122"/>
                    <a:pt x="10848" y="1150"/>
                    <a:pt x="10773" y="1150"/>
                  </a:cubicBezTo>
                  <a:cubicBezTo>
                    <a:pt x="10616" y="1150"/>
                    <a:pt x="10465" y="1028"/>
                    <a:pt x="10465" y="844"/>
                  </a:cubicBezTo>
                  <a:cubicBezTo>
                    <a:pt x="10465" y="674"/>
                    <a:pt x="10601" y="538"/>
                    <a:pt x="10771" y="538"/>
                  </a:cubicBezTo>
                  <a:close/>
                  <a:moveTo>
                    <a:pt x="4198" y="1316"/>
                  </a:moveTo>
                  <a:cubicBezTo>
                    <a:pt x="4469" y="1316"/>
                    <a:pt x="4605" y="1646"/>
                    <a:pt x="4414" y="1839"/>
                  </a:cubicBezTo>
                  <a:cubicBezTo>
                    <a:pt x="4352" y="1901"/>
                    <a:pt x="4275" y="1929"/>
                    <a:pt x="4200" y="1929"/>
                  </a:cubicBezTo>
                  <a:cubicBezTo>
                    <a:pt x="4042" y="1929"/>
                    <a:pt x="3892" y="1807"/>
                    <a:pt x="3892" y="1623"/>
                  </a:cubicBezTo>
                  <a:cubicBezTo>
                    <a:pt x="3892" y="1455"/>
                    <a:pt x="4028" y="1316"/>
                    <a:pt x="4198" y="1316"/>
                  </a:cubicBezTo>
                  <a:close/>
                  <a:moveTo>
                    <a:pt x="7483" y="3343"/>
                  </a:moveTo>
                  <a:cubicBezTo>
                    <a:pt x="7756" y="3343"/>
                    <a:pt x="7892" y="3672"/>
                    <a:pt x="7699" y="3865"/>
                  </a:cubicBezTo>
                  <a:cubicBezTo>
                    <a:pt x="7638" y="3928"/>
                    <a:pt x="7561" y="3956"/>
                    <a:pt x="7486" y="3956"/>
                  </a:cubicBezTo>
                  <a:cubicBezTo>
                    <a:pt x="7330" y="3956"/>
                    <a:pt x="7179" y="3834"/>
                    <a:pt x="7179" y="3649"/>
                  </a:cubicBezTo>
                  <a:cubicBezTo>
                    <a:pt x="7179" y="3481"/>
                    <a:pt x="7316" y="3345"/>
                    <a:pt x="7483" y="3345"/>
                  </a:cubicBezTo>
                  <a:lnTo>
                    <a:pt x="7483" y="3343"/>
                  </a:lnTo>
                  <a:close/>
                  <a:moveTo>
                    <a:pt x="909" y="4325"/>
                  </a:moveTo>
                  <a:cubicBezTo>
                    <a:pt x="1066" y="4325"/>
                    <a:pt x="1217" y="4447"/>
                    <a:pt x="1217" y="4631"/>
                  </a:cubicBezTo>
                  <a:cubicBezTo>
                    <a:pt x="1217" y="4801"/>
                    <a:pt x="1078" y="4937"/>
                    <a:pt x="911" y="4937"/>
                  </a:cubicBezTo>
                  <a:cubicBezTo>
                    <a:pt x="638" y="4937"/>
                    <a:pt x="502" y="4608"/>
                    <a:pt x="695" y="4415"/>
                  </a:cubicBezTo>
                  <a:cubicBezTo>
                    <a:pt x="757" y="4353"/>
                    <a:pt x="834" y="4325"/>
                    <a:pt x="909" y="4325"/>
                  </a:cubicBezTo>
                  <a:close/>
                  <a:moveTo>
                    <a:pt x="10770" y="1"/>
                  </a:moveTo>
                  <a:cubicBezTo>
                    <a:pt x="10621" y="1"/>
                    <a:pt x="10470" y="41"/>
                    <a:pt x="10334" y="123"/>
                  </a:cubicBezTo>
                  <a:cubicBezTo>
                    <a:pt x="9982" y="337"/>
                    <a:pt x="9835" y="775"/>
                    <a:pt x="9988" y="1159"/>
                  </a:cubicBezTo>
                  <a:lnTo>
                    <a:pt x="7918" y="2928"/>
                  </a:lnTo>
                  <a:cubicBezTo>
                    <a:pt x="7783" y="2847"/>
                    <a:pt x="7632" y="2807"/>
                    <a:pt x="7483" y="2807"/>
                  </a:cubicBezTo>
                  <a:cubicBezTo>
                    <a:pt x="7290" y="2807"/>
                    <a:pt x="7099" y="2873"/>
                    <a:pt x="6944" y="3003"/>
                  </a:cubicBezTo>
                  <a:lnTo>
                    <a:pt x="5016" y="1822"/>
                  </a:lnTo>
                  <a:cubicBezTo>
                    <a:pt x="5033" y="1757"/>
                    <a:pt x="5041" y="1690"/>
                    <a:pt x="5041" y="1625"/>
                  </a:cubicBezTo>
                  <a:cubicBezTo>
                    <a:pt x="5041" y="1149"/>
                    <a:pt x="4653" y="781"/>
                    <a:pt x="4199" y="781"/>
                  </a:cubicBezTo>
                  <a:cubicBezTo>
                    <a:pt x="4143" y="781"/>
                    <a:pt x="4086" y="786"/>
                    <a:pt x="4028" y="798"/>
                  </a:cubicBezTo>
                  <a:cubicBezTo>
                    <a:pt x="3504" y="905"/>
                    <a:pt x="3212" y="1465"/>
                    <a:pt x="3422" y="1956"/>
                  </a:cubicBezTo>
                  <a:lnTo>
                    <a:pt x="1316" y="3893"/>
                  </a:lnTo>
                  <a:cubicBezTo>
                    <a:pt x="1192" y="3823"/>
                    <a:pt x="1053" y="3788"/>
                    <a:pt x="911" y="3788"/>
                  </a:cubicBezTo>
                  <a:cubicBezTo>
                    <a:pt x="569" y="3788"/>
                    <a:pt x="262" y="3993"/>
                    <a:pt x="130" y="4308"/>
                  </a:cubicBezTo>
                  <a:cubicBezTo>
                    <a:pt x="0" y="4625"/>
                    <a:pt x="71" y="4988"/>
                    <a:pt x="313" y="5229"/>
                  </a:cubicBezTo>
                  <a:cubicBezTo>
                    <a:pt x="475" y="5390"/>
                    <a:pt x="692" y="5476"/>
                    <a:pt x="911" y="5476"/>
                  </a:cubicBezTo>
                  <a:cubicBezTo>
                    <a:pt x="1020" y="5476"/>
                    <a:pt x="1129" y="5455"/>
                    <a:pt x="1234" y="5412"/>
                  </a:cubicBezTo>
                  <a:cubicBezTo>
                    <a:pt x="1548" y="5281"/>
                    <a:pt x="1754" y="4973"/>
                    <a:pt x="1754" y="4631"/>
                  </a:cubicBezTo>
                  <a:cubicBezTo>
                    <a:pt x="1754" y="4514"/>
                    <a:pt x="1729" y="4396"/>
                    <a:pt x="1681" y="4289"/>
                  </a:cubicBezTo>
                  <a:lnTo>
                    <a:pt x="3781" y="2355"/>
                  </a:lnTo>
                  <a:cubicBezTo>
                    <a:pt x="3911" y="2430"/>
                    <a:pt x="4055" y="2467"/>
                    <a:pt x="4199" y="2467"/>
                  </a:cubicBezTo>
                  <a:cubicBezTo>
                    <a:pt x="4388" y="2467"/>
                    <a:pt x="4577" y="2403"/>
                    <a:pt x="4731" y="2277"/>
                  </a:cubicBezTo>
                  <a:lnTo>
                    <a:pt x="6661" y="3463"/>
                  </a:lnTo>
                  <a:cubicBezTo>
                    <a:pt x="6538" y="3996"/>
                    <a:pt x="6947" y="4495"/>
                    <a:pt x="7483" y="4495"/>
                  </a:cubicBezTo>
                  <a:cubicBezTo>
                    <a:pt x="7505" y="4495"/>
                    <a:pt x="7528" y="4494"/>
                    <a:pt x="7551" y="4493"/>
                  </a:cubicBezTo>
                  <a:cubicBezTo>
                    <a:pt x="8119" y="4449"/>
                    <a:pt x="8480" y="3865"/>
                    <a:pt x="8266" y="3337"/>
                  </a:cubicBezTo>
                  <a:lnTo>
                    <a:pt x="10339" y="1568"/>
                  </a:lnTo>
                  <a:cubicBezTo>
                    <a:pt x="10473" y="1649"/>
                    <a:pt x="10623" y="1688"/>
                    <a:pt x="10771" y="1688"/>
                  </a:cubicBezTo>
                  <a:cubicBezTo>
                    <a:pt x="11012" y="1688"/>
                    <a:pt x="11250" y="1584"/>
                    <a:pt x="11415" y="1388"/>
                  </a:cubicBezTo>
                  <a:cubicBezTo>
                    <a:pt x="11681" y="1073"/>
                    <a:pt x="11679" y="612"/>
                    <a:pt x="11413" y="297"/>
                  </a:cubicBezTo>
                  <a:cubicBezTo>
                    <a:pt x="11247" y="103"/>
                    <a:pt x="11010" y="1"/>
                    <a:pt x="10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47"/>
          <p:cNvGrpSpPr/>
          <p:nvPr/>
        </p:nvGrpSpPr>
        <p:grpSpPr>
          <a:xfrm>
            <a:off x="1541373" y="3252327"/>
            <a:ext cx="345044" cy="383503"/>
            <a:chOff x="1686148" y="1457402"/>
            <a:chExt cx="345044" cy="383503"/>
          </a:xfrm>
        </p:grpSpPr>
        <p:sp>
          <p:nvSpPr>
            <p:cNvPr id="649" name="Google Shape;649;p47"/>
            <p:cNvSpPr/>
            <p:nvPr/>
          </p:nvSpPr>
          <p:spPr>
            <a:xfrm>
              <a:off x="1686148" y="1762902"/>
              <a:ext cx="102543" cy="78003"/>
            </a:xfrm>
            <a:custGeom>
              <a:rect b="b" l="l" r="r" t="t"/>
              <a:pathLst>
                <a:path extrusionOk="0" h="3738" w="4914">
                  <a:moveTo>
                    <a:pt x="2462" y="575"/>
                  </a:moveTo>
                  <a:lnTo>
                    <a:pt x="2862" y="1939"/>
                  </a:lnTo>
                  <a:lnTo>
                    <a:pt x="2462" y="2348"/>
                  </a:lnTo>
                  <a:lnTo>
                    <a:pt x="2061" y="1939"/>
                  </a:lnTo>
                  <a:lnTo>
                    <a:pt x="2462" y="575"/>
                  </a:lnTo>
                  <a:close/>
                  <a:moveTo>
                    <a:pt x="284" y="0"/>
                  </a:moveTo>
                  <a:cubicBezTo>
                    <a:pt x="127" y="0"/>
                    <a:pt x="1" y="126"/>
                    <a:pt x="1" y="281"/>
                  </a:cubicBezTo>
                  <a:lnTo>
                    <a:pt x="1" y="3581"/>
                  </a:lnTo>
                  <a:cubicBezTo>
                    <a:pt x="1" y="3592"/>
                    <a:pt x="5" y="3602"/>
                    <a:pt x="13" y="3611"/>
                  </a:cubicBezTo>
                  <a:cubicBezTo>
                    <a:pt x="97" y="3700"/>
                    <a:pt x="188" y="3737"/>
                    <a:pt x="270" y="3737"/>
                  </a:cubicBezTo>
                  <a:cubicBezTo>
                    <a:pt x="418" y="3737"/>
                    <a:pt x="538" y="3616"/>
                    <a:pt x="538" y="3468"/>
                  </a:cubicBezTo>
                  <a:lnTo>
                    <a:pt x="538" y="736"/>
                  </a:lnTo>
                  <a:cubicBezTo>
                    <a:pt x="538" y="627"/>
                    <a:pt x="628" y="537"/>
                    <a:pt x="739" y="537"/>
                  </a:cubicBezTo>
                  <a:lnTo>
                    <a:pt x="1906" y="537"/>
                  </a:lnTo>
                  <a:lnTo>
                    <a:pt x="1490" y="1947"/>
                  </a:lnTo>
                  <a:cubicBezTo>
                    <a:pt x="1463" y="2041"/>
                    <a:pt x="1488" y="2142"/>
                    <a:pt x="1555" y="2211"/>
                  </a:cubicBezTo>
                  <a:lnTo>
                    <a:pt x="2277" y="2950"/>
                  </a:lnTo>
                  <a:cubicBezTo>
                    <a:pt x="2279" y="2952"/>
                    <a:pt x="2283" y="2956"/>
                    <a:pt x="2285" y="2958"/>
                  </a:cubicBezTo>
                  <a:cubicBezTo>
                    <a:pt x="2334" y="2995"/>
                    <a:pt x="2392" y="3013"/>
                    <a:pt x="2450" y="3013"/>
                  </a:cubicBezTo>
                  <a:cubicBezTo>
                    <a:pt x="2521" y="3013"/>
                    <a:pt x="2591" y="2986"/>
                    <a:pt x="2644" y="2933"/>
                  </a:cubicBezTo>
                  <a:lnTo>
                    <a:pt x="3347" y="2211"/>
                  </a:lnTo>
                  <a:cubicBezTo>
                    <a:pt x="3416" y="2142"/>
                    <a:pt x="3441" y="2041"/>
                    <a:pt x="3414" y="1947"/>
                  </a:cubicBezTo>
                  <a:lnTo>
                    <a:pt x="2999" y="537"/>
                  </a:lnTo>
                  <a:lnTo>
                    <a:pt x="4094" y="537"/>
                  </a:lnTo>
                  <a:cubicBezTo>
                    <a:pt x="4251" y="537"/>
                    <a:pt x="4377" y="663"/>
                    <a:pt x="4377" y="818"/>
                  </a:cubicBezTo>
                  <a:lnTo>
                    <a:pt x="4377" y="3573"/>
                  </a:lnTo>
                  <a:cubicBezTo>
                    <a:pt x="4377" y="3588"/>
                    <a:pt x="4383" y="3602"/>
                    <a:pt x="4394" y="3615"/>
                  </a:cubicBezTo>
                  <a:cubicBezTo>
                    <a:pt x="4476" y="3701"/>
                    <a:pt x="4565" y="3736"/>
                    <a:pt x="4645" y="3736"/>
                  </a:cubicBezTo>
                  <a:cubicBezTo>
                    <a:pt x="4793" y="3736"/>
                    <a:pt x="4914" y="3616"/>
                    <a:pt x="4914" y="3468"/>
                  </a:cubicBezTo>
                  <a:lnTo>
                    <a:pt x="4914" y="399"/>
                  </a:lnTo>
                  <a:cubicBezTo>
                    <a:pt x="4914" y="178"/>
                    <a:pt x="4736" y="0"/>
                    <a:pt x="4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1694432" y="1655852"/>
              <a:ext cx="86037" cy="103983"/>
            </a:xfrm>
            <a:custGeom>
              <a:rect b="b" l="l" r="r" t="t"/>
              <a:pathLst>
                <a:path extrusionOk="0" h="4983" w="4123">
                  <a:moveTo>
                    <a:pt x="2692" y="2099"/>
                  </a:moveTo>
                  <a:cubicBezTo>
                    <a:pt x="2933" y="2357"/>
                    <a:pt x="3244" y="2537"/>
                    <a:pt x="3583" y="2621"/>
                  </a:cubicBezTo>
                  <a:lnTo>
                    <a:pt x="3583" y="2906"/>
                  </a:lnTo>
                  <a:cubicBezTo>
                    <a:pt x="3583" y="3615"/>
                    <a:pt x="3015" y="4312"/>
                    <a:pt x="2314" y="4425"/>
                  </a:cubicBezTo>
                  <a:cubicBezTo>
                    <a:pt x="2228" y="4440"/>
                    <a:pt x="2143" y="4446"/>
                    <a:pt x="2060" y="4446"/>
                  </a:cubicBezTo>
                  <a:cubicBezTo>
                    <a:pt x="1236" y="4446"/>
                    <a:pt x="537" y="3778"/>
                    <a:pt x="535" y="2921"/>
                  </a:cubicBezTo>
                  <a:lnTo>
                    <a:pt x="537" y="2600"/>
                  </a:lnTo>
                  <a:cubicBezTo>
                    <a:pt x="734" y="2650"/>
                    <a:pt x="933" y="2675"/>
                    <a:pt x="1131" y="2675"/>
                  </a:cubicBezTo>
                  <a:cubicBezTo>
                    <a:pt x="1697" y="2675"/>
                    <a:pt x="2252" y="2475"/>
                    <a:pt x="2692" y="2099"/>
                  </a:cubicBezTo>
                  <a:close/>
                  <a:moveTo>
                    <a:pt x="2067" y="1"/>
                  </a:moveTo>
                  <a:cubicBezTo>
                    <a:pt x="1746" y="1"/>
                    <a:pt x="1427" y="76"/>
                    <a:pt x="1139" y="223"/>
                  </a:cubicBezTo>
                  <a:cubicBezTo>
                    <a:pt x="1022" y="280"/>
                    <a:pt x="959" y="410"/>
                    <a:pt x="990" y="538"/>
                  </a:cubicBezTo>
                  <a:cubicBezTo>
                    <a:pt x="1023" y="660"/>
                    <a:pt x="1133" y="736"/>
                    <a:pt x="1250" y="736"/>
                  </a:cubicBezTo>
                  <a:cubicBezTo>
                    <a:pt x="1292" y="736"/>
                    <a:pt x="1334" y="726"/>
                    <a:pt x="1374" y="706"/>
                  </a:cubicBezTo>
                  <a:cubicBezTo>
                    <a:pt x="1588" y="594"/>
                    <a:pt x="1825" y="538"/>
                    <a:pt x="2067" y="538"/>
                  </a:cubicBezTo>
                  <a:cubicBezTo>
                    <a:pt x="2092" y="538"/>
                    <a:pt x="2115" y="538"/>
                    <a:pt x="2140" y="540"/>
                  </a:cubicBezTo>
                  <a:lnTo>
                    <a:pt x="2169" y="542"/>
                  </a:lnTo>
                  <a:cubicBezTo>
                    <a:pt x="2184" y="542"/>
                    <a:pt x="2197" y="544"/>
                    <a:pt x="2209" y="546"/>
                  </a:cubicBezTo>
                  <a:cubicBezTo>
                    <a:pt x="2222" y="546"/>
                    <a:pt x="2237" y="548"/>
                    <a:pt x="2249" y="550"/>
                  </a:cubicBezTo>
                  <a:lnTo>
                    <a:pt x="2276" y="552"/>
                  </a:lnTo>
                  <a:cubicBezTo>
                    <a:pt x="2293" y="555"/>
                    <a:pt x="2308" y="559"/>
                    <a:pt x="2325" y="561"/>
                  </a:cubicBezTo>
                  <a:lnTo>
                    <a:pt x="2344" y="563"/>
                  </a:lnTo>
                  <a:cubicBezTo>
                    <a:pt x="2360" y="567"/>
                    <a:pt x="2377" y="571"/>
                    <a:pt x="2396" y="573"/>
                  </a:cubicBezTo>
                  <a:lnTo>
                    <a:pt x="2404" y="576"/>
                  </a:lnTo>
                  <a:cubicBezTo>
                    <a:pt x="2528" y="605"/>
                    <a:pt x="2648" y="649"/>
                    <a:pt x="2761" y="708"/>
                  </a:cubicBezTo>
                  <a:lnTo>
                    <a:pt x="2774" y="714"/>
                  </a:lnTo>
                  <a:cubicBezTo>
                    <a:pt x="2788" y="720"/>
                    <a:pt x="2803" y="729"/>
                    <a:pt x="2816" y="737"/>
                  </a:cubicBezTo>
                  <a:cubicBezTo>
                    <a:pt x="2824" y="741"/>
                    <a:pt x="2830" y="745"/>
                    <a:pt x="2839" y="750"/>
                  </a:cubicBezTo>
                  <a:cubicBezTo>
                    <a:pt x="2849" y="756"/>
                    <a:pt x="2860" y="762"/>
                    <a:pt x="2872" y="771"/>
                  </a:cubicBezTo>
                  <a:lnTo>
                    <a:pt x="2900" y="790"/>
                  </a:lnTo>
                  <a:lnTo>
                    <a:pt x="2927" y="806"/>
                  </a:lnTo>
                  <a:cubicBezTo>
                    <a:pt x="2939" y="815"/>
                    <a:pt x="2950" y="823"/>
                    <a:pt x="2962" y="834"/>
                  </a:cubicBezTo>
                  <a:lnTo>
                    <a:pt x="2981" y="846"/>
                  </a:lnTo>
                  <a:cubicBezTo>
                    <a:pt x="2996" y="857"/>
                    <a:pt x="3011" y="869"/>
                    <a:pt x="3023" y="880"/>
                  </a:cubicBezTo>
                  <a:cubicBezTo>
                    <a:pt x="3027" y="884"/>
                    <a:pt x="3032" y="886"/>
                    <a:pt x="3034" y="888"/>
                  </a:cubicBezTo>
                  <a:cubicBezTo>
                    <a:pt x="3046" y="899"/>
                    <a:pt x="3057" y="909"/>
                    <a:pt x="3067" y="917"/>
                  </a:cubicBezTo>
                  <a:cubicBezTo>
                    <a:pt x="3080" y="928"/>
                    <a:pt x="3090" y="938"/>
                    <a:pt x="3101" y="949"/>
                  </a:cubicBezTo>
                  <a:cubicBezTo>
                    <a:pt x="3113" y="959"/>
                    <a:pt x="3120" y="966"/>
                    <a:pt x="3128" y="972"/>
                  </a:cubicBezTo>
                  <a:lnTo>
                    <a:pt x="3158" y="1001"/>
                  </a:lnTo>
                  <a:cubicBezTo>
                    <a:pt x="3166" y="1012"/>
                    <a:pt x="3174" y="1020"/>
                    <a:pt x="3183" y="1031"/>
                  </a:cubicBezTo>
                  <a:cubicBezTo>
                    <a:pt x="3191" y="1039"/>
                    <a:pt x="3200" y="1048"/>
                    <a:pt x="3210" y="1058"/>
                  </a:cubicBezTo>
                  <a:cubicBezTo>
                    <a:pt x="3218" y="1069"/>
                    <a:pt x="3227" y="1079"/>
                    <a:pt x="3235" y="1087"/>
                  </a:cubicBezTo>
                  <a:cubicBezTo>
                    <a:pt x="3244" y="1098"/>
                    <a:pt x="3252" y="1108"/>
                    <a:pt x="3258" y="1117"/>
                  </a:cubicBezTo>
                  <a:cubicBezTo>
                    <a:pt x="3267" y="1127"/>
                    <a:pt x="3275" y="1138"/>
                    <a:pt x="3283" y="1148"/>
                  </a:cubicBezTo>
                  <a:cubicBezTo>
                    <a:pt x="3298" y="1167"/>
                    <a:pt x="3311" y="1188"/>
                    <a:pt x="3325" y="1207"/>
                  </a:cubicBezTo>
                  <a:cubicBezTo>
                    <a:pt x="3330" y="1215"/>
                    <a:pt x="3336" y="1224"/>
                    <a:pt x="3342" y="1232"/>
                  </a:cubicBezTo>
                  <a:cubicBezTo>
                    <a:pt x="3351" y="1247"/>
                    <a:pt x="3359" y="1262"/>
                    <a:pt x="3367" y="1274"/>
                  </a:cubicBezTo>
                  <a:cubicBezTo>
                    <a:pt x="3374" y="1283"/>
                    <a:pt x="3378" y="1291"/>
                    <a:pt x="3382" y="1299"/>
                  </a:cubicBezTo>
                  <a:cubicBezTo>
                    <a:pt x="3390" y="1314"/>
                    <a:pt x="3399" y="1329"/>
                    <a:pt x="3407" y="1343"/>
                  </a:cubicBezTo>
                  <a:cubicBezTo>
                    <a:pt x="3411" y="1352"/>
                    <a:pt x="3416" y="1360"/>
                    <a:pt x="3420" y="1366"/>
                  </a:cubicBezTo>
                  <a:cubicBezTo>
                    <a:pt x="3428" y="1383"/>
                    <a:pt x="3434" y="1398"/>
                    <a:pt x="3443" y="1415"/>
                  </a:cubicBezTo>
                  <a:cubicBezTo>
                    <a:pt x="3447" y="1423"/>
                    <a:pt x="3449" y="1429"/>
                    <a:pt x="3453" y="1438"/>
                  </a:cubicBezTo>
                  <a:cubicBezTo>
                    <a:pt x="3460" y="1455"/>
                    <a:pt x="3468" y="1471"/>
                    <a:pt x="3474" y="1490"/>
                  </a:cubicBezTo>
                  <a:cubicBezTo>
                    <a:pt x="3476" y="1497"/>
                    <a:pt x="3481" y="1503"/>
                    <a:pt x="3483" y="1509"/>
                  </a:cubicBezTo>
                  <a:cubicBezTo>
                    <a:pt x="3489" y="1528"/>
                    <a:pt x="3497" y="1547"/>
                    <a:pt x="3504" y="1564"/>
                  </a:cubicBezTo>
                  <a:lnTo>
                    <a:pt x="3510" y="1583"/>
                  </a:lnTo>
                  <a:cubicBezTo>
                    <a:pt x="3516" y="1604"/>
                    <a:pt x="3520" y="1622"/>
                    <a:pt x="3527" y="1641"/>
                  </a:cubicBezTo>
                  <a:cubicBezTo>
                    <a:pt x="3529" y="1648"/>
                    <a:pt x="3531" y="1654"/>
                    <a:pt x="3533" y="1660"/>
                  </a:cubicBezTo>
                  <a:cubicBezTo>
                    <a:pt x="3537" y="1679"/>
                    <a:pt x="3541" y="1700"/>
                    <a:pt x="3548" y="1719"/>
                  </a:cubicBezTo>
                  <a:lnTo>
                    <a:pt x="3552" y="1738"/>
                  </a:lnTo>
                  <a:cubicBezTo>
                    <a:pt x="3556" y="1757"/>
                    <a:pt x="3558" y="1778"/>
                    <a:pt x="3562" y="1799"/>
                  </a:cubicBezTo>
                  <a:lnTo>
                    <a:pt x="3567" y="1815"/>
                  </a:lnTo>
                  <a:cubicBezTo>
                    <a:pt x="3569" y="1836"/>
                    <a:pt x="3573" y="1857"/>
                    <a:pt x="3575" y="1878"/>
                  </a:cubicBezTo>
                  <a:cubicBezTo>
                    <a:pt x="3575" y="1885"/>
                    <a:pt x="3577" y="1889"/>
                    <a:pt x="3577" y="1895"/>
                  </a:cubicBezTo>
                  <a:cubicBezTo>
                    <a:pt x="3579" y="1916"/>
                    <a:pt x="3581" y="1937"/>
                    <a:pt x="3581" y="1958"/>
                  </a:cubicBezTo>
                  <a:cubicBezTo>
                    <a:pt x="3581" y="1964"/>
                    <a:pt x="3581" y="1971"/>
                    <a:pt x="3583" y="1977"/>
                  </a:cubicBezTo>
                  <a:cubicBezTo>
                    <a:pt x="3586" y="2002"/>
                    <a:pt x="3586" y="2031"/>
                    <a:pt x="3586" y="2057"/>
                  </a:cubicBezTo>
                  <a:lnTo>
                    <a:pt x="3586" y="2061"/>
                  </a:lnTo>
                  <a:cubicBezTo>
                    <a:pt x="3325" y="1966"/>
                    <a:pt x="3103" y="1792"/>
                    <a:pt x="2952" y="1562"/>
                  </a:cubicBezTo>
                  <a:cubicBezTo>
                    <a:pt x="2929" y="1524"/>
                    <a:pt x="2897" y="1492"/>
                    <a:pt x="2862" y="1469"/>
                  </a:cubicBezTo>
                  <a:cubicBezTo>
                    <a:pt x="2819" y="1444"/>
                    <a:pt x="2772" y="1432"/>
                    <a:pt x="2725" y="1432"/>
                  </a:cubicBezTo>
                  <a:cubicBezTo>
                    <a:pt x="2650" y="1432"/>
                    <a:pt x="2575" y="1463"/>
                    <a:pt x="2522" y="1522"/>
                  </a:cubicBezTo>
                  <a:cubicBezTo>
                    <a:pt x="2160" y="1923"/>
                    <a:pt x="1654" y="2141"/>
                    <a:pt x="1133" y="2141"/>
                  </a:cubicBezTo>
                  <a:cubicBezTo>
                    <a:pt x="935" y="2141"/>
                    <a:pt x="734" y="2109"/>
                    <a:pt x="539" y="2044"/>
                  </a:cubicBezTo>
                  <a:lnTo>
                    <a:pt x="539" y="2034"/>
                  </a:lnTo>
                  <a:cubicBezTo>
                    <a:pt x="539" y="2008"/>
                    <a:pt x="541" y="1981"/>
                    <a:pt x="544" y="1956"/>
                  </a:cubicBezTo>
                  <a:cubicBezTo>
                    <a:pt x="544" y="1956"/>
                    <a:pt x="544" y="1954"/>
                    <a:pt x="544" y="1952"/>
                  </a:cubicBezTo>
                  <a:cubicBezTo>
                    <a:pt x="546" y="1924"/>
                    <a:pt x="548" y="1895"/>
                    <a:pt x="552" y="1866"/>
                  </a:cubicBezTo>
                  <a:lnTo>
                    <a:pt x="552" y="1862"/>
                  </a:lnTo>
                  <a:cubicBezTo>
                    <a:pt x="575" y="1683"/>
                    <a:pt x="630" y="1511"/>
                    <a:pt x="713" y="1354"/>
                  </a:cubicBezTo>
                  <a:cubicBezTo>
                    <a:pt x="774" y="1243"/>
                    <a:pt x="751" y="1104"/>
                    <a:pt x="657" y="1020"/>
                  </a:cubicBezTo>
                  <a:cubicBezTo>
                    <a:pt x="605" y="973"/>
                    <a:pt x="541" y="951"/>
                    <a:pt x="478" y="951"/>
                  </a:cubicBezTo>
                  <a:cubicBezTo>
                    <a:pt x="382" y="951"/>
                    <a:pt x="289" y="1002"/>
                    <a:pt x="239" y="1094"/>
                  </a:cubicBezTo>
                  <a:cubicBezTo>
                    <a:pt x="183" y="1201"/>
                    <a:pt x="137" y="1312"/>
                    <a:pt x="99" y="1427"/>
                  </a:cubicBezTo>
                  <a:cubicBezTo>
                    <a:pt x="97" y="1431"/>
                    <a:pt x="95" y="1436"/>
                    <a:pt x="95" y="1442"/>
                  </a:cubicBezTo>
                  <a:cubicBezTo>
                    <a:pt x="57" y="1562"/>
                    <a:pt x="30" y="1685"/>
                    <a:pt x="15" y="1811"/>
                  </a:cubicBezTo>
                  <a:cubicBezTo>
                    <a:pt x="11" y="1849"/>
                    <a:pt x="6" y="1889"/>
                    <a:pt x="4" y="1929"/>
                  </a:cubicBezTo>
                  <a:lnTo>
                    <a:pt x="4" y="1945"/>
                  </a:lnTo>
                  <a:cubicBezTo>
                    <a:pt x="2" y="1981"/>
                    <a:pt x="0" y="2040"/>
                    <a:pt x="0" y="2076"/>
                  </a:cubicBezTo>
                  <a:lnTo>
                    <a:pt x="0" y="2919"/>
                  </a:lnTo>
                  <a:cubicBezTo>
                    <a:pt x="2" y="4074"/>
                    <a:pt x="945" y="4982"/>
                    <a:pt x="2063" y="4982"/>
                  </a:cubicBezTo>
                  <a:cubicBezTo>
                    <a:pt x="2163" y="4982"/>
                    <a:pt x="2264" y="4975"/>
                    <a:pt x="2367" y="4960"/>
                  </a:cubicBezTo>
                  <a:cubicBezTo>
                    <a:pt x="3382" y="4813"/>
                    <a:pt x="4123" y="3924"/>
                    <a:pt x="4123" y="2898"/>
                  </a:cubicBezTo>
                  <a:lnTo>
                    <a:pt x="4123" y="2059"/>
                  </a:lnTo>
                  <a:cubicBezTo>
                    <a:pt x="4123" y="2023"/>
                    <a:pt x="4123" y="1987"/>
                    <a:pt x="4120" y="1952"/>
                  </a:cubicBezTo>
                  <a:cubicBezTo>
                    <a:pt x="4120" y="1943"/>
                    <a:pt x="4118" y="1935"/>
                    <a:pt x="4118" y="1927"/>
                  </a:cubicBezTo>
                  <a:cubicBezTo>
                    <a:pt x="4116" y="1897"/>
                    <a:pt x="4114" y="1870"/>
                    <a:pt x="4112" y="1843"/>
                  </a:cubicBezTo>
                  <a:cubicBezTo>
                    <a:pt x="4112" y="1834"/>
                    <a:pt x="4110" y="1824"/>
                    <a:pt x="4108" y="1815"/>
                  </a:cubicBezTo>
                  <a:cubicBezTo>
                    <a:pt x="4106" y="1788"/>
                    <a:pt x="4102" y="1761"/>
                    <a:pt x="4097" y="1734"/>
                  </a:cubicBezTo>
                  <a:lnTo>
                    <a:pt x="4093" y="1706"/>
                  </a:lnTo>
                  <a:cubicBezTo>
                    <a:pt x="4087" y="1681"/>
                    <a:pt x="4083" y="1654"/>
                    <a:pt x="4076" y="1627"/>
                  </a:cubicBezTo>
                  <a:lnTo>
                    <a:pt x="4070" y="1599"/>
                  </a:lnTo>
                  <a:cubicBezTo>
                    <a:pt x="4066" y="1574"/>
                    <a:pt x="4060" y="1547"/>
                    <a:pt x="4051" y="1522"/>
                  </a:cubicBezTo>
                  <a:lnTo>
                    <a:pt x="4045" y="1494"/>
                  </a:lnTo>
                  <a:cubicBezTo>
                    <a:pt x="4037" y="1469"/>
                    <a:pt x="4030" y="1444"/>
                    <a:pt x="4022" y="1421"/>
                  </a:cubicBezTo>
                  <a:cubicBezTo>
                    <a:pt x="4018" y="1411"/>
                    <a:pt x="4016" y="1400"/>
                    <a:pt x="4011" y="1390"/>
                  </a:cubicBezTo>
                  <a:cubicBezTo>
                    <a:pt x="4003" y="1366"/>
                    <a:pt x="3995" y="1343"/>
                    <a:pt x="3986" y="1322"/>
                  </a:cubicBezTo>
                  <a:cubicBezTo>
                    <a:pt x="3982" y="1310"/>
                    <a:pt x="3978" y="1299"/>
                    <a:pt x="3974" y="1287"/>
                  </a:cubicBezTo>
                  <a:cubicBezTo>
                    <a:pt x="3965" y="1266"/>
                    <a:pt x="3957" y="1247"/>
                    <a:pt x="3946" y="1226"/>
                  </a:cubicBezTo>
                  <a:cubicBezTo>
                    <a:pt x="3940" y="1213"/>
                    <a:pt x="3934" y="1201"/>
                    <a:pt x="3930" y="1188"/>
                  </a:cubicBezTo>
                  <a:cubicBezTo>
                    <a:pt x="3921" y="1169"/>
                    <a:pt x="3913" y="1152"/>
                    <a:pt x="3902" y="1136"/>
                  </a:cubicBezTo>
                  <a:cubicBezTo>
                    <a:pt x="3894" y="1117"/>
                    <a:pt x="3888" y="1106"/>
                    <a:pt x="3879" y="1092"/>
                  </a:cubicBezTo>
                  <a:cubicBezTo>
                    <a:pt x="3873" y="1077"/>
                    <a:pt x="3865" y="1062"/>
                    <a:pt x="3856" y="1048"/>
                  </a:cubicBezTo>
                  <a:cubicBezTo>
                    <a:pt x="3848" y="1033"/>
                    <a:pt x="3837" y="1014"/>
                    <a:pt x="3827" y="997"/>
                  </a:cubicBezTo>
                  <a:cubicBezTo>
                    <a:pt x="3820" y="987"/>
                    <a:pt x="3814" y="978"/>
                    <a:pt x="3808" y="968"/>
                  </a:cubicBezTo>
                  <a:cubicBezTo>
                    <a:pt x="3745" y="867"/>
                    <a:pt x="3676" y="775"/>
                    <a:pt x="3596" y="687"/>
                  </a:cubicBezTo>
                  <a:lnTo>
                    <a:pt x="3586" y="674"/>
                  </a:lnTo>
                  <a:cubicBezTo>
                    <a:pt x="3569" y="655"/>
                    <a:pt x="3552" y="638"/>
                    <a:pt x="3533" y="620"/>
                  </a:cubicBezTo>
                  <a:cubicBezTo>
                    <a:pt x="3527" y="613"/>
                    <a:pt x="3518" y="605"/>
                    <a:pt x="3512" y="599"/>
                  </a:cubicBezTo>
                  <a:cubicBezTo>
                    <a:pt x="3495" y="582"/>
                    <a:pt x="3479" y="567"/>
                    <a:pt x="3464" y="552"/>
                  </a:cubicBezTo>
                  <a:lnTo>
                    <a:pt x="3434" y="525"/>
                  </a:lnTo>
                  <a:cubicBezTo>
                    <a:pt x="3426" y="519"/>
                    <a:pt x="3420" y="511"/>
                    <a:pt x="3411" y="504"/>
                  </a:cubicBezTo>
                  <a:lnTo>
                    <a:pt x="3403" y="496"/>
                  </a:lnTo>
                  <a:cubicBezTo>
                    <a:pt x="3395" y="490"/>
                    <a:pt x="3384" y="481"/>
                    <a:pt x="3376" y="475"/>
                  </a:cubicBezTo>
                  <a:lnTo>
                    <a:pt x="3367" y="469"/>
                  </a:lnTo>
                  <a:cubicBezTo>
                    <a:pt x="3346" y="450"/>
                    <a:pt x="3323" y="433"/>
                    <a:pt x="3302" y="416"/>
                  </a:cubicBezTo>
                  <a:lnTo>
                    <a:pt x="3288" y="406"/>
                  </a:lnTo>
                  <a:cubicBezTo>
                    <a:pt x="3267" y="391"/>
                    <a:pt x="3248" y="376"/>
                    <a:pt x="3227" y="362"/>
                  </a:cubicBezTo>
                  <a:lnTo>
                    <a:pt x="3204" y="347"/>
                  </a:lnTo>
                  <a:cubicBezTo>
                    <a:pt x="3187" y="334"/>
                    <a:pt x="3168" y="324"/>
                    <a:pt x="3151" y="313"/>
                  </a:cubicBezTo>
                  <a:cubicBezTo>
                    <a:pt x="3141" y="307"/>
                    <a:pt x="3128" y="299"/>
                    <a:pt x="3118" y="292"/>
                  </a:cubicBezTo>
                  <a:cubicBezTo>
                    <a:pt x="3107" y="286"/>
                    <a:pt x="3090" y="276"/>
                    <a:pt x="3076" y="269"/>
                  </a:cubicBezTo>
                  <a:cubicBezTo>
                    <a:pt x="3061" y="261"/>
                    <a:pt x="3046" y="252"/>
                    <a:pt x="3032" y="242"/>
                  </a:cubicBezTo>
                  <a:cubicBezTo>
                    <a:pt x="3023" y="238"/>
                    <a:pt x="3013" y="234"/>
                    <a:pt x="3004" y="229"/>
                  </a:cubicBezTo>
                  <a:cubicBezTo>
                    <a:pt x="2879" y="162"/>
                    <a:pt x="2744" y="112"/>
                    <a:pt x="2608" y="74"/>
                  </a:cubicBezTo>
                  <a:lnTo>
                    <a:pt x="2604" y="74"/>
                  </a:lnTo>
                  <a:cubicBezTo>
                    <a:pt x="2579" y="66"/>
                    <a:pt x="2551" y="59"/>
                    <a:pt x="2528" y="55"/>
                  </a:cubicBezTo>
                  <a:lnTo>
                    <a:pt x="2511" y="51"/>
                  </a:lnTo>
                  <a:cubicBezTo>
                    <a:pt x="2488" y="45"/>
                    <a:pt x="2465" y="41"/>
                    <a:pt x="2442" y="36"/>
                  </a:cubicBezTo>
                  <a:lnTo>
                    <a:pt x="2415" y="32"/>
                  </a:lnTo>
                  <a:cubicBezTo>
                    <a:pt x="2394" y="28"/>
                    <a:pt x="2373" y="24"/>
                    <a:pt x="2352" y="22"/>
                  </a:cubicBezTo>
                  <a:cubicBezTo>
                    <a:pt x="2339" y="20"/>
                    <a:pt x="2327" y="17"/>
                    <a:pt x="2314" y="17"/>
                  </a:cubicBezTo>
                  <a:cubicBezTo>
                    <a:pt x="2297" y="15"/>
                    <a:pt x="2279" y="13"/>
                    <a:pt x="2260" y="11"/>
                  </a:cubicBezTo>
                  <a:cubicBezTo>
                    <a:pt x="2241" y="9"/>
                    <a:pt x="2224" y="7"/>
                    <a:pt x="2207" y="7"/>
                  </a:cubicBezTo>
                  <a:cubicBezTo>
                    <a:pt x="2193" y="7"/>
                    <a:pt x="2180" y="5"/>
                    <a:pt x="2165" y="5"/>
                  </a:cubicBezTo>
                  <a:cubicBezTo>
                    <a:pt x="2134" y="3"/>
                    <a:pt x="2100"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1807409" y="1563785"/>
              <a:ext cx="102564" cy="78065"/>
            </a:xfrm>
            <a:custGeom>
              <a:rect b="b" l="l" r="r" t="t"/>
              <a:pathLst>
                <a:path extrusionOk="0" h="3741" w="4915">
                  <a:moveTo>
                    <a:pt x="2462" y="607"/>
                  </a:moveTo>
                  <a:lnTo>
                    <a:pt x="2862" y="1969"/>
                  </a:lnTo>
                  <a:lnTo>
                    <a:pt x="2462" y="2380"/>
                  </a:lnTo>
                  <a:lnTo>
                    <a:pt x="2061" y="1969"/>
                  </a:lnTo>
                  <a:lnTo>
                    <a:pt x="2462" y="607"/>
                  </a:lnTo>
                  <a:close/>
                  <a:moveTo>
                    <a:pt x="282" y="1"/>
                  </a:moveTo>
                  <a:cubicBezTo>
                    <a:pt x="127" y="1"/>
                    <a:pt x="1" y="127"/>
                    <a:pt x="1" y="282"/>
                  </a:cubicBezTo>
                  <a:lnTo>
                    <a:pt x="1" y="3582"/>
                  </a:lnTo>
                  <a:cubicBezTo>
                    <a:pt x="1" y="3592"/>
                    <a:pt x="3" y="3605"/>
                    <a:pt x="11" y="3613"/>
                  </a:cubicBezTo>
                  <a:cubicBezTo>
                    <a:pt x="96" y="3703"/>
                    <a:pt x="187" y="3740"/>
                    <a:pt x="269" y="3740"/>
                  </a:cubicBezTo>
                  <a:cubicBezTo>
                    <a:pt x="418" y="3740"/>
                    <a:pt x="538" y="3619"/>
                    <a:pt x="538" y="3471"/>
                  </a:cubicBezTo>
                  <a:lnTo>
                    <a:pt x="538" y="737"/>
                  </a:lnTo>
                  <a:cubicBezTo>
                    <a:pt x="538" y="628"/>
                    <a:pt x="628" y="538"/>
                    <a:pt x="737" y="538"/>
                  </a:cubicBezTo>
                  <a:lnTo>
                    <a:pt x="1906" y="538"/>
                  </a:lnTo>
                  <a:lnTo>
                    <a:pt x="1490" y="1950"/>
                  </a:lnTo>
                  <a:cubicBezTo>
                    <a:pt x="1463" y="2042"/>
                    <a:pt x="1486" y="2143"/>
                    <a:pt x="1555" y="2214"/>
                  </a:cubicBezTo>
                  <a:lnTo>
                    <a:pt x="2275" y="2950"/>
                  </a:lnTo>
                  <a:cubicBezTo>
                    <a:pt x="2279" y="2955"/>
                    <a:pt x="2281" y="2957"/>
                    <a:pt x="2286" y="2959"/>
                  </a:cubicBezTo>
                  <a:cubicBezTo>
                    <a:pt x="2334" y="2996"/>
                    <a:pt x="2392" y="3015"/>
                    <a:pt x="2450" y="3015"/>
                  </a:cubicBezTo>
                  <a:cubicBezTo>
                    <a:pt x="2520" y="3015"/>
                    <a:pt x="2591" y="2987"/>
                    <a:pt x="2644" y="2934"/>
                  </a:cubicBezTo>
                  <a:lnTo>
                    <a:pt x="3347" y="2212"/>
                  </a:lnTo>
                  <a:cubicBezTo>
                    <a:pt x="3414" y="2143"/>
                    <a:pt x="3439" y="2042"/>
                    <a:pt x="3412" y="1950"/>
                  </a:cubicBezTo>
                  <a:lnTo>
                    <a:pt x="2997" y="538"/>
                  </a:lnTo>
                  <a:lnTo>
                    <a:pt x="4094" y="538"/>
                  </a:lnTo>
                  <a:cubicBezTo>
                    <a:pt x="4249" y="538"/>
                    <a:pt x="4377" y="664"/>
                    <a:pt x="4377" y="821"/>
                  </a:cubicBezTo>
                  <a:lnTo>
                    <a:pt x="4377" y="3574"/>
                  </a:lnTo>
                  <a:cubicBezTo>
                    <a:pt x="4377" y="3590"/>
                    <a:pt x="4381" y="3605"/>
                    <a:pt x="4392" y="3616"/>
                  </a:cubicBezTo>
                  <a:cubicBezTo>
                    <a:pt x="4475" y="3702"/>
                    <a:pt x="4564" y="3738"/>
                    <a:pt x="4645" y="3738"/>
                  </a:cubicBezTo>
                  <a:cubicBezTo>
                    <a:pt x="4794" y="3738"/>
                    <a:pt x="4914" y="3617"/>
                    <a:pt x="4914" y="3469"/>
                  </a:cubicBezTo>
                  <a:lnTo>
                    <a:pt x="4914" y="399"/>
                  </a:lnTo>
                  <a:cubicBezTo>
                    <a:pt x="4914" y="179"/>
                    <a:pt x="4736" y="1"/>
                    <a:pt x="4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1815610" y="1457402"/>
              <a:ext cx="86120" cy="103920"/>
            </a:xfrm>
            <a:custGeom>
              <a:rect b="b" l="l" r="r" t="t"/>
              <a:pathLst>
                <a:path extrusionOk="0" h="4980" w="4127">
                  <a:moveTo>
                    <a:pt x="2696" y="2095"/>
                  </a:moveTo>
                  <a:cubicBezTo>
                    <a:pt x="2935" y="2353"/>
                    <a:pt x="3246" y="2535"/>
                    <a:pt x="3588" y="2619"/>
                  </a:cubicBezTo>
                  <a:lnTo>
                    <a:pt x="3588" y="2902"/>
                  </a:lnTo>
                  <a:cubicBezTo>
                    <a:pt x="3588" y="3611"/>
                    <a:pt x="3019" y="4308"/>
                    <a:pt x="2318" y="4421"/>
                  </a:cubicBezTo>
                  <a:cubicBezTo>
                    <a:pt x="2232" y="4436"/>
                    <a:pt x="2146" y="4443"/>
                    <a:pt x="2061" y="4443"/>
                  </a:cubicBezTo>
                  <a:cubicBezTo>
                    <a:pt x="1236" y="4443"/>
                    <a:pt x="539" y="3773"/>
                    <a:pt x="539" y="2919"/>
                  </a:cubicBezTo>
                  <a:lnTo>
                    <a:pt x="539" y="2596"/>
                  </a:lnTo>
                  <a:cubicBezTo>
                    <a:pt x="736" y="2646"/>
                    <a:pt x="935" y="2671"/>
                    <a:pt x="1134" y="2671"/>
                  </a:cubicBezTo>
                  <a:cubicBezTo>
                    <a:pt x="1700" y="2671"/>
                    <a:pt x="2256" y="2471"/>
                    <a:pt x="2696" y="2095"/>
                  </a:cubicBezTo>
                  <a:close/>
                  <a:moveTo>
                    <a:pt x="2073" y="1"/>
                  </a:moveTo>
                  <a:cubicBezTo>
                    <a:pt x="1750" y="1"/>
                    <a:pt x="1433" y="76"/>
                    <a:pt x="1146" y="221"/>
                  </a:cubicBezTo>
                  <a:cubicBezTo>
                    <a:pt x="1026" y="278"/>
                    <a:pt x="965" y="410"/>
                    <a:pt x="997" y="538"/>
                  </a:cubicBezTo>
                  <a:cubicBezTo>
                    <a:pt x="1029" y="659"/>
                    <a:pt x="1140" y="735"/>
                    <a:pt x="1258" y="735"/>
                  </a:cubicBezTo>
                  <a:cubicBezTo>
                    <a:pt x="1299" y="735"/>
                    <a:pt x="1341" y="726"/>
                    <a:pt x="1381" y="706"/>
                  </a:cubicBezTo>
                  <a:cubicBezTo>
                    <a:pt x="1595" y="595"/>
                    <a:pt x="1832" y="538"/>
                    <a:pt x="2073" y="538"/>
                  </a:cubicBezTo>
                  <a:cubicBezTo>
                    <a:pt x="2098" y="538"/>
                    <a:pt x="2121" y="538"/>
                    <a:pt x="2146" y="540"/>
                  </a:cubicBezTo>
                  <a:lnTo>
                    <a:pt x="2176" y="542"/>
                  </a:lnTo>
                  <a:lnTo>
                    <a:pt x="2216" y="544"/>
                  </a:lnTo>
                  <a:lnTo>
                    <a:pt x="2255" y="551"/>
                  </a:lnTo>
                  <a:lnTo>
                    <a:pt x="2283" y="553"/>
                  </a:lnTo>
                  <a:cubicBezTo>
                    <a:pt x="2297" y="555"/>
                    <a:pt x="2312" y="557"/>
                    <a:pt x="2329" y="561"/>
                  </a:cubicBezTo>
                  <a:lnTo>
                    <a:pt x="2348" y="563"/>
                  </a:lnTo>
                  <a:cubicBezTo>
                    <a:pt x="2365" y="567"/>
                    <a:pt x="2381" y="572"/>
                    <a:pt x="2400" y="574"/>
                  </a:cubicBezTo>
                  <a:cubicBezTo>
                    <a:pt x="2410" y="577"/>
                    <a:pt x="2420" y="578"/>
                    <a:pt x="2430" y="578"/>
                  </a:cubicBezTo>
                  <a:cubicBezTo>
                    <a:pt x="2440" y="578"/>
                    <a:pt x="2450" y="577"/>
                    <a:pt x="2459" y="574"/>
                  </a:cubicBezTo>
                  <a:cubicBezTo>
                    <a:pt x="2479" y="568"/>
                    <a:pt x="2499" y="566"/>
                    <a:pt x="2518" y="566"/>
                  </a:cubicBezTo>
                  <a:cubicBezTo>
                    <a:pt x="2602" y="566"/>
                    <a:pt x="2681" y="611"/>
                    <a:pt x="2732" y="679"/>
                  </a:cubicBezTo>
                  <a:cubicBezTo>
                    <a:pt x="2744" y="693"/>
                    <a:pt x="2761" y="704"/>
                    <a:pt x="2780" y="712"/>
                  </a:cubicBezTo>
                  <a:lnTo>
                    <a:pt x="2820" y="735"/>
                  </a:lnTo>
                  <a:lnTo>
                    <a:pt x="2843" y="748"/>
                  </a:lnTo>
                  <a:cubicBezTo>
                    <a:pt x="2853" y="754"/>
                    <a:pt x="2864" y="760"/>
                    <a:pt x="2874" y="767"/>
                  </a:cubicBezTo>
                  <a:cubicBezTo>
                    <a:pt x="2887" y="775"/>
                    <a:pt x="2895" y="779"/>
                    <a:pt x="2906" y="788"/>
                  </a:cubicBezTo>
                  <a:lnTo>
                    <a:pt x="2931" y="804"/>
                  </a:lnTo>
                  <a:lnTo>
                    <a:pt x="2969" y="830"/>
                  </a:lnTo>
                  <a:lnTo>
                    <a:pt x="2986" y="842"/>
                  </a:lnTo>
                  <a:cubicBezTo>
                    <a:pt x="3000" y="855"/>
                    <a:pt x="3015" y="865"/>
                    <a:pt x="3030" y="878"/>
                  </a:cubicBezTo>
                  <a:lnTo>
                    <a:pt x="3040" y="886"/>
                  </a:lnTo>
                  <a:cubicBezTo>
                    <a:pt x="3051" y="895"/>
                    <a:pt x="3063" y="905"/>
                    <a:pt x="3074" y="916"/>
                  </a:cubicBezTo>
                  <a:cubicBezTo>
                    <a:pt x="3086" y="926"/>
                    <a:pt x="3097" y="934"/>
                    <a:pt x="3107" y="945"/>
                  </a:cubicBezTo>
                  <a:cubicBezTo>
                    <a:pt x="3118" y="953"/>
                    <a:pt x="3124" y="962"/>
                    <a:pt x="3132" y="970"/>
                  </a:cubicBezTo>
                  <a:cubicBezTo>
                    <a:pt x="3141" y="981"/>
                    <a:pt x="3151" y="989"/>
                    <a:pt x="3160" y="1000"/>
                  </a:cubicBezTo>
                  <a:cubicBezTo>
                    <a:pt x="3170" y="1008"/>
                    <a:pt x="3179" y="1018"/>
                    <a:pt x="3187" y="1027"/>
                  </a:cubicBezTo>
                  <a:cubicBezTo>
                    <a:pt x="3193" y="1037"/>
                    <a:pt x="3204" y="1046"/>
                    <a:pt x="3210" y="1054"/>
                  </a:cubicBezTo>
                  <a:cubicBezTo>
                    <a:pt x="3218" y="1062"/>
                    <a:pt x="3229" y="1075"/>
                    <a:pt x="3237" y="1083"/>
                  </a:cubicBezTo>
                  <a:cubicBezTo>
                    <a:pt x="3246" y="1094"/>
                    <a:pt x="3252" y="1102"/>
                    <a:pt x="3258" y="1113"/>
                  </a:cubicBezTo>
                  <a:cubicBezTo>
                    <a:pt x="3267" y="1121"/>
                    <a:pt x="3277" y="1134"/>
                    <a:pt x="3286" y="1144"/>
                  </a:cubicBezTo>
                  <a:cubicBezTo>
                    <a:pt x="3296" y="1161"/>
                    <a:pt x="3309" y="1178"/>
                    <a:pt x="3319" y="1193"/>
                  </a:cubicBezTo>
                  <a:cubicBezTo>
                    <a:pt x="3327" y="1205"/>
                    <a:pt x="3336" y="1218"/>
                    <a:pt x="3344" y="1230"/>
                  </a:cubicBezTo>
                  <a:cubicBezTo>
                    <a:pt x="3353" y="1243"/>
                    <a:pt x="3361" y="1258"/>
                    <a:pt x="3369" y="1270"/>
                  </a:cubicBezTo>
                  <a:lnTo>
                    <a:pt x="3384" y="1297"/>
                  </a:lnTo>
                  <a:cubicBezTo>
                    <a:pt x="3393" y="1312"/>
                    <a:pt x="3401" y="1327"/>
                    <a:pt x="3409" y="1341"/>
                  </a:cubicBezTo>
                  <a:cubicBezTo>
                    <a:pt x="3414" y="1348"/>
                    <a:pt x="3418" y="1356"/>
                    <a:pt x="3422" y="1365"/>
                  </a:cubicBezTo>
                  <a:cubicBezTo>
                    <a:pt x="3430" y="1379"/>
                    <a:pt x="3437" y="1396"/>
                    <a:pt x="3445" y="1411"/>
                  </a:cubicBezTo>
                  <a:cubicBezTo>
                    <a:pt x="3449" y="1419"/>
                    <a:pt x="3451" y="1425"/>
                    <a:pt x="3455" y="1434"/>
                  </a:cubicBezTo>
                  <a:cubicBezTo>
                    <a:pt x="3462" y="1451"/>
                    <a:pt x="3470" y="1467"/>
                    <a:pt x="3476" y="1484"/>
                  </a:cubicBezTo>
                  <a:cubicBezTo>
                    <a:pt x="3481" y="1493"/>
                    <a:pt x="3483" y="1499"/>
                    <a:pt x="3485" y="1505"/>
                  </a:cubicBezTo>
                  <a:cubicBezTo>
                    <a:pt x="3491" y="1524"/>
                    <a:pt x="3500" y="1541"/>
                    <a:pt x="3506" y="1560"/>
                  </a:cubicBezTo>
                  <a:cubicBezTo>
                    <a:pt x="3508" y="1566"/>
                    <a:pt x="3510" y="1572"/>
                    <a:pt x="3512" y="1579"/>
                  </a:cubicBezTo>
                  <a:cubicBezTo>
                    <a:pt x="3518" y="1597"/>
                    <a:pt x="3525" y="1618"/>
                    <a:pt x="3529" y="1637"/>
                  </a:cubicBezTo>
                  <a:cubicBezTo>
                    <a:pt x="3531" y="1644"/>
                    <a:pt x="3533" y="1650"/>
                    <a:pt x="3535" y="1654"/>
                  </a:cubicBezTo>
                  <a:cubicBezTo>
                    <a:pt x="3539" y="1675"/>
                    <a:pt x="3546" y="1694"/>
                    <a:pt x="3550" y="1715"/>
                  </a:cubicBezTo>
                  <a:cubicBezTo>
                    <a:pt x="3550" y="1721"/>
                    <a:pt x="3552" y="1727"/>
                    <a:pt x="3554" y="1732"/>
                  </a:cubicBezTo>
                  <a:cubicBezTo>
                    <a:pt x="3558" y="1753"/>
                    <a:pt x="3562" y="1774"/>
                    <a:pt x="3565" y="1795"/>
                  </a:cubicBezTo>
                  <a:lnTo>
                    <a:pt x="3569" y="1811"/>
                  </a:lnTo>
                  <a:cubicBezTo>
                    <a:pt x="3571" y="1832"/>
                    <a:pt x="3575" y="1853"/>
                    <a:pt x="3577" y="1872"/>
                  </a:cubicBezTo>
                  <a:cubicBezTo>
                    <a:pt x="3577" y="1879"/>
                    <a:pt x="3579" y="1885"/>
                    <a:pt x="3579" y="1891"/>
                  </a:cubicBezTo>
                  <a:cubicBezTo>
                    <a:pt x="3581" y="1912"/>
                    <a:pt x="3583" y="1933"/>
                    <a:pt x="3583" y="1954"/>
                  </a:cubicBezTo>
                  <a:cubicBezTo>
                    <a:pt x="3583" y="1960"/>
                    <a:pt x="3583" y="1967"/>
                    <a:pt x="3586" y="1973"/>
                  </a:cubicBezTo>
                  <a:cubicBezTo>
                    <a:pt x="3588" y="1998"/>
                    <a:pt x="3588" y="2025"/>
                    <a:pt x="3588" y="2053"/>
                  </a:cubicBezTo>
                  <a:lnTo>
                    <a:pt x="3588" y="2057"/>
                  </a:lnTo>
                  <a:cubicBezTo>
                    <a:pt x="3325" y="1962"/>
                    <a:pt x="3103" y="1784"/>
                    <a:pt x="2952" y="1551"/>
                  </a:cubicBezTo>
                  <a:cubicBezTo>
                    <a:pt x="2937" y="1528"/>
                    <a:pt x="2918" y="1505"/>
                    <a:pt x="2897" y="1488"/>
                  </a:cubicBezTo>
                  <a:cubicBezTo>
                    <a:pt x="2846" y="1446"/>
                    <a:pt x="2784" y="1426"/>
                    <a:pt x="2722" y="1426"/>
                  </a:cubicBezTo>
                  <a:cubicBezTo>
                    <a:pt x="2649" y="1426"/>
                    <a:pt x="2577" y="1455"/>
                    <a:pt x="2524" y="1513"/>
                  </a:cubicBezTo>
                  <a:cubicBezTo>
                    <a:pt x="2167" y="1908"/>
                    <a:pt x="1664" y="2132"/>
                    <a:pt x="1133" y="2132"/>
                  </a:cubicBezTo>
                  <a:cubicBezTo>
                    <a:pt x="932" y="2132"/>
                    <a:pt x="732" y="2099"/>
                    <a:pt x="541" y="2036"/>
                  </a:cubicBezTo>
                  <a:lnTo>
                    <a:pt x="541" y="2025"/>
                  </a:lnTo>
                  <a:cubicBezTo>
                    <a:pt x="541" y="1998"/>
                    <a:pt x="544" y="1973"/>
                    <a:pt x="544" y="1948"/>
                  </a:cubicBezTo>
                  <a:cubicBezTo>
                    <a:pt x="544" y="1948"/>
                    <a:pt x="544" y="1946"/>
                    <a:pt x="544" y="1944"/>
                  </a:cubicBezTo>
                  <a:cubicBezTo>
                    <a:pt x="546" y="1914"/>
                    <a:pt x="550" y="1885"/>
                    <a:pt x="554" y="1858"/>
                  </a:cubicBezTo>
                  <a:cubicBezTo>
                    <a:pt x="554" y="1855"/>
                    <a:pt x="554" y="1853"/>
                    <a:pt x="554" y="1851"/>
                  </a:cubicBezTo>
                  <a:cubicBezTo>
                    <a:pt x="577" y="1675"/>
                    <a:pt x="632" y="1503"/>
                    <a:pt x="716" y="1346"/>
                  </a:cubicBezTo>
                  <a:cubicBezTo>
                    <a:pt x="776" y="1234"/>
                    <a:pt x="751" y="1096"/>
                    <a:pt x="659" y="1010"/>
                  </a:cubicBezTo>
                  <a:cubicBezTo>
                    <a:pt x="607" y="964"/>
                    <a:pt x="543" y="943"/>
                    <a:pt x="480" y="943"/>
                  </a:cubicBezTo>
                  <a:cubicBezTo>
                    <a:pt x="385" y="943"/>
                    <a:pt x="291" y="993"/>
                    <a:pt x="241" y="1086"/>
                  </a:cubicBezTo>
                  <a:cubicBezTo>
                    <a:pt x="185" y="1193"/>
                    <a:pt x="137" y="1304"/>
                    <a:pt x="101" y="1417"/>
                  </a:cubicBezTo>
                  <a:cubicBezTo>
                    <a:pt x="99" y="1423"/>
                    <a:pt x="97" y="1427"/>
                    <a:pt x="95" y="1434"/>
                  </a:cubicBezTo>
                  <a:cubicBezTo>
                    <a:pt x="57" y="1553"/>
                    <a:pt x="32" y="1675"/>
                    <a:pt x="17" y="1801"/>
                  </a:cubicBezTo>
                  <a:cubicBezTo>
                    <a:pt x="11" y="1841"/>
                    <a:pt x="9" y="1881"/>
                    <a:pt x="7" y="1918"/>
                  </a:cubicBezTo>
                  <a:lnTo>
                    <a:pt x="7" y="1937"/>
                  </a:lnTo>
                  <a:cubicBezTo>
                    <a:pt x="4" y="1973"/>
                    <a:pt x="2" y="2009"/>
                    <a:pt x="2" y="2044"/>
                  </a:cubicBezTo>
                  <a:lnTo>
                    <a:pt x="2" y="2911"/>
                  </a:lnTo>
                  <a:cubicBezTo>
                    <a:pt x="0" y="4068"/>
                    <a:pt x="942" y="4979"/>
                    <a:pt x="2061" y="4979"/>
                  </a:cubicBezTo>
                  <a:cubicBezTo>
                    <a:pt x="2163" y="4979"/>
                    <a:pt x="2267" y="4972"/>
                    <a:pt x="2371" y="4956"/>
                  </a:cubicBezTo>
                  <a:cubicBezTo>
                    <a:pt x="3384" y="4811"/>
                    <a:pt x="4127" y="3922"/>
                    <a:pt x="4127" y="2896"/>
                  </a:cubicBezTo>
                  <a:lnTo>
                    <a:pt x="4127" y="2057"/>
                  </a:lnTo>
                  <a:cubicBezTo>
                    <a:pt x="4127" y="2021"/>
                    <a:pt x="4127" y="1983"/>
                    <a:pt x="4125" y="1948"/>
                  </a:cubicBezTo>
                  <a:cubicBezTo>
                    <a:pt x="4125" y="1939"/>
                    <a:pt x="4125" y="1931"/>
                    <a:pt x="4123" y="1923"/>
                  </a:cubicBezTo>
                  <a:cubicBezTo>
                    <a:pt x="4121" y="1895"/>
                    <a:pt x="4118" y="1868"/>
                    <a:pt x="4114" y="1839"/>
                  </a:cubicBezTo>
                  <a:cubicBezTo>
                    <a:pt x="4114" y="1830"/>
                    <a:pt x="4112" y="1822"/>
                    <a:pt x="4112" y="1813"/>
                  </a:cubicBezTo>
                  <a:cubicBezTo>
                    <a:pt x="4108" y="1786"/>
                    <a:pt x="4106" y="1759"/>
                    <a:pt x="4102" y="1732"/>
                  </a:cubicBezTo>
                  <a:cubicBezTo>
                    <a:pt x="4100" y="1723"/>
                    <a:pt x="4097" y="1715"/>
                    <a:pt x="4095" y="1704"/>
                  </a:cubicBezTo>
                  <a:cubicBezTo>
                    <a:pt x="4091" y="1679"/>
                    <a:pt x="4087" y="1650"/>
                    <a:pt x="4081" y="1625"/>
                  </a:cubicBezTo>
                  <a:cubicBezTo>
                    <a:pt x="4079" y="1614"/>
                    <a:pt x="4076" y="1606"/>
                    <a:pt x="4074" y="1597"/>
                  </a:cubicBezTo>
                  <a:cubicBezTo>
                    <a:pt x="4068" y="1572"/>
                    <a:pt x="4062" y="1545"/>
                    <a:pt x="4055" y="1520"/>
                  </a:cubicBezTo>
                  <a:cubicBezTo>
                    <a:pt x="4053" y="1509"/>
                    <a:pt x="4051" y="1501"/>
                    <a:pt x="4047" y="1490"/>
                  </a:cubicBezTo>
                  <a:cubicBezTo>
                    <a:pt x="4041" y="1465"/>
                    <a:pt x="4032" y="1442"/>
                    <a:pt x="4026" y="1417"/>
                  </a:cubicBezTo>
                  <a:cubicBezTo>
                    <a:pt x="4022" y="1407"/>
                    <a:pt x="4018" y="1396"/>
                    <a:pt x="4016" y="1386"/>
                  </a:cubicBezTo>
                  <a:cubicBezTo>
                    <a:pt x="4007" y="1365"/>
                    <a:pt x="3999" y="1341"/>
                    <a:pt x="3990" y="1318"/>
                  </a:cubicBezTo>
                  <a:cubicBezTo>
                    <a:pt x="3986" y="1308"/>
                    <a:pt x="3982" y="1295"/>
                    <a:pt x="3976" y="1285"/>
                  </a:cubicBezTo>
                  <a:cubicBezTo>
                    <a:pt x="3967" y="1264"/>
                    <a:pt x="3959" y="1243"/>
                    <a:pt x="3951" y="1224"/>
                  </a:cubicBezTo>
                  <a:cubicBezTo>
                    <a:pt x="3944" y="1211"/>
                    <a:pt x="3938" y="1199"/>
                    <a:pt x="3932" y="1184"/>
                  </a:cubicBezTo>
                  <a:cubicBezTo>
                    <a:pt x="3923" y="1167"/>
                    <a:pt x="3915" y="1151"/>
                    <a:pt x="3907" y="1132"/>
                  </a:cubicBezTo>
                  <a:cubicBezTo>
                    <a:pt x="3896" y="1115"/>
                    <a:pt x="3892" y="1102"/>
                    <a:pt x="3883" y="1088"/>
                  </a:cubicBezTo>
                  <a:cubicBezTo>
                    <a:pt x="3875" y="1073"/>
                    <a:pt x="3867" y="1060"/>
                    <a:pt x="3860" y="1046"/>
                  </a:cubicBezTo>
                  <a:cubicBezTo>
                    <a:pt x="3852" y="1031"/>
                    <a:pt x="3841" y="1012"/>
                    <a:pt x="3831" y="995"/>
                  </a:cubicBezTo>
                  <a:cubicBezTo>
                    <a:pt x="3825" y="985"/>
                    <a:pt x="3818" y="974"/>
                    <a:pt x="3812" y="966"/>
                  </a:cubicBezTo>
                  <a:cubicBezTo>
                    <a:pt x="3749" y="865"/>
                    <a:pt x="3678" y="771"/>
                    <a:pt x="3598" y="683"/>
                  </a:cubicBezTo>
                  <a:lnTo>
                    <a:pt x="3590" y="672"/>
                  </a:lnTo>
                  <a:cubicBezTo>
                    <a:pt x="3573" y="653"/>
                    <a:pt x="3554" y="634"/>
                    <a:pt x="3537" y="618"/>
                  </a:cubicBezTo>
                  <a:cubicBezTo>
                    <a:pt x="3529" y="609"/>
                    <a:pt x="3523" y="603"/>
                    <a:pt x="3516" y="597"/>
                  </a:cubicBezTo>
                  <a:cubicBezTo>
                    <a:pt x="3500" y="580"/>
                    <a:pt x="3483" y="565"/>
                    <a:pt x="3466" y="548"/>
                  </a:cubicBezTo>
                  <a:lnTo>
                    <a:pt x="3439" y="523"/>
                  </a:lnTo>
                  <a:cubicBezTo>
                    <a:pt x="3430" y="515"/>
                    <a:pt x="3424" y="509"/>
                    <a:pt x="3416" y="500"/>
                  </a:cubicBezTo>
                  <a:lnTo>
                    <a:pt x="3407" y="494"/>
                  </a:lnTo>
                  <a:cubicBezTo>
                    <a:pt x="3397" y="486"/>
                    <a:pt x="3388" y="477"/>
                    <a:pt x="3378" y="471"/>
                  </a:cubicBezTo>
                  <a:lnTo>
                    <a:pt x="3374" y="465"/>
                  </a:lnTo>
                  <a:cubicBezTo>
                    <a:pt x="3351" y="448"/>
                    <a:pt x="3327" y="429"/>
                    <a:pt x="3304" y="412"/>
                  </a:cubicBezTo>
                  <a:lnTo>
                    <a:pt x="3292" y="404"/>
                  </a:lnTo>
                  <a:cubicBezTo>
                    <a:pt x="3271" y="387"/>
                    <a:pt x="3252" y="374"/>
                    <a:pt x="3231" y="360"/>
                  </a:cubicBezTo>
                  <a:lnTo>
                    <a:pt x="3208" y="345"/>
                  </a:lnTo>
                  <a:cubicBezTo>
                    <a:pt x="3191" y="332"/>
                    <a:pt x="3172" y="322"/>
                    <a:pt x="3155" y="309"/>
                  </a:cubicBezTo>
                  <a:cubicBezTo>
                    <a:pt x="3145" y="303"/>
                    <a:pt x="3134" y="297"/>
                    <a:pt x="3122" y="290"/>
                  </a:cubicBezTo>
                  <a:cubicBezTo>
                    <a:pt x="3111" y="284"/>
                    <a:pt x="3095" y="274"/>
                    <a:pt x="3080" y="265"/>
                  </a:cubicBezTo>
                  <a:lnTo>
                    <a:pt x="3036" y="240"/>
                  </a:lnTo>
                  <a:lnTo>
                    <a:pt x="3011" y="227"/>
                  </a:lnTo>
                  <a:cubicBezTo>
                    <a:pt x="2883" y="162"/>
                    <a:pt x="2751" y="110"/>
                    <a:pt x="2614" y="72"/>
                  </a:cubicBezTo>
                  <a:lnTo>
                    <a:pt x="2610" y="72"/>
                  </a:lnTo>
                  <a:cubicBezTo>
                    <a:pt x="2585" y="66"/>
                    <a:pt x="2560" y="60"/>
                    <a:pt x="2534" y="53"/>
                  </a:cubicBezTo>
                  <a:lnTo>
                    <a:pt x="2516" y="49"/>
                  </a:lnTo>
                  <a:cubicBezTo>
                    <a:pt x="2495" y="45"/>
                    <a:pt x="2472" y="41"/>
                    <a:pt x="2446" y="37"/>
                  </a:cubicBezTo>
                  <a:lnTo>
                    <a:pt x="2421" y="30"/>
                  </a:lnTo>
                  <a:cubicBezTo>
                    <a:pt x="2400" y="26"/>
                    <a:pt x="2379" y="24"/>
                    <a:pt x="2358" y="20"/>
                  </a:cubicBezTo>
                  <a:cubicBezTo>
                    <a:pt x="2346" y="20"/>
                    <a:pt x="2333" y="18"/>
                    <a:pt x="2320" y="16"/>
                  </a:cubicBezTo>
                  <a:lnTo>
                    <a:pt x="2266" y="9"/>
                  </a:lnTo>
                  <a:cubicBezTo>
                    <a:pt x="2247" y="7"/>
                    <a:pt x="2230" y="7"/>
                    <a:pt x="2214" y="5"/>
                  </a:cubicBezTo>
                  <a:lnTo>
                    <a:pt x="2172" y="3"/>
                  </a:lnTo>
                  <a:cubicBezTo>
                    <a:pt x="2138" y="1"/>
                    <a:pt x="2107" y="1"/>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1918215" y="1620774"/>
              <a:ext cx="35788" cy="33931"/>
            </a:xfrm>
            <a:custGeom>
              <a:rect b="b" l="l" r="r" t="t"/>
              <a:pathLst>
                <a:path extrusionOk="0" h="1626" w="1715">
                  <a:moveTo>
                    <a:pt x="307" y="0"/>
                  </a:moveTo>
                  <a:cubicBezTo>
                    <a:pt x="225" y="0"/>
                    <a:pt x="143" y="38"/>
                    <a:pt x="91" y="110"/>
                  </a:cubicBezTo>
                  <a:cubicBezTo>
                    <a:pt x="1" y="232"/>
                    <a:pt x="30" y="402"/>
                    <a:pt x="152" y="490"/>
                  </a:cubicBezTo>
                  <a:cubicBezTo>
                    <a:pt x="548" y="780"/>
                    <a:pt x="901" y="1128"/>
                    <a:pt x="1197" y="1518"/>
                  </a:cubicBezTo>
                  <a:cubicBezTo>
                    <a:pt x="1250" y="1589"/>
                    <a:pt x="1330" y="1626"/>
                    <a:pt x="1411" y="1626"/>
                  </a:cubicBezTo>
                  <a:cubicBezTo>
                    <a:pt x="1468" y="1626"/>
                    <a:pt x="1525" y="1608"/>
                    <a:pt x="1574" y="1571"/>
                  </a:cubicBezTo>
                  <a:cubicBezTo>
                    <a:pt x="1692" y="1480"/>
                    <a:pt x="1715" y="1312"/>
                    <a:pt x="1627" y="1193"/>
                  </a:cubicBezTo>
                  <a:cubicBezTo>
                    <a:pt x="1297" y="761"/>
                    <a:pt x="907" y="377"/>
                    <a:pt x="471" y="56"/>
                  </a:cubicBezTo>
                  <a:cubicBezTo>
                    <a:pt x="422" y="18"/>
                    <a:pt x="364"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1798916" y="1808602"/>
              <a:ext cx="119717" cy="24853"/>
            </a:xfrm>
            <a:custGeom>
              <a:rect b="b" l="l" r="r" t="t"/>
              <a:pathLst>
                <a:path extrusionOk="0" h="1191" w="5737">
                  <a:moveTo>
                    <a:pt x="309" y="0"/>
                  </a:moveTo>
                  <a:cubicBezTo>
                    <a:pt x="214" y="0"/>
                    <a:pt x="122" y="51"/>
                    <a:pt x="72" y="141"/>
                  </a:cubicBezTo>
                  <a:cubicBezTo>
                    <a:pt x="1" y="269"/>
                    <a:pt x="47" y="432"/>
                    <a:pt x="177" y="504"/>
                  </a:cubicBezTo>
                  <a:cubicBezTo>
                    <a:pt x="1015" y="961"/>
                    <a:pt x="1940" y="1190"/>
                    <a:pt x="2866" y="1190"/>
                  </a:cubicBezTo>
                  <a:cubicBezTo>
                    <a:pt x="3787" y="1190"/>
                    <a:pt x="4708" y="964"/>
                    <a:pt x="5544" y="512"/>
                  </a:cubicBezTo>
                  <a:cubicBezTo>
                    <a:pt x="5682" y="447"/>
                    <a:pt x="5737" y="277"/>
                    <a:pt x="5663" y="141"/>
                  </a:cubicBezTo>
                  <a:cubicBezTo>
                    <a:pt x="5614" y="51"/>
                    <a:pt x="5521" y="1"/>
                    <a:pt x="5426" y="1"/>
                  </a:cubicBezTo>
                  <a:cubicBezTo>
                    <a:pt x="5378" y="1"/>
                    <a:pt x="5330" y="14"/>
                    <a:pt x="5286" y="40"/>
                  </a:cubicBezTo>
                  <a:cubicBezTo>
                    <a:pt x="4532" y="448"/>
                    <a:pt x="3700" y="652"/>
                    <a:pt x="2868" y="652"/>
                  </a:cubicBezTo>
                  <a:cubicBezTo>
                    <a:pt x="2030" y="652"/>
                    <a:pt x="1193" y="445"/>
                    <a:pt x="435" y="32"/>
                  </a:cubicBezTo>
                  <a:cubicBezTo>
                    <a:pt x="395" y="10"/>
                    <a:pt x="352" y="0"/>
                    <a:pt x="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1763691" y="1620836"/>
              <a:ext cx="35516" cy="33659"/>
            </a:xfrm>
            <a:custGeom>
              <a:rect b="b" l="l" r="r" t="t"/>
              <a:pathLst>
                <a:path extrusionOk="0" h="1613" w="1702">
                  <a:moveTo>
                    <a:pt x="1397" y="0"/>
                  </a:moveTo>
                  <a:cubicBezTo>
                    <a:pt x="1342" y="0"/>
                    <a:pt x="1286" y="17"/>
                    <a:pt x="1238" y="53"/>
                  </a:cubicBezTo>
                  <a:cubicBezTo>
                    <a:pt x="804" y="372"/>
                    <a:pt x="418" y="751"/>
                    <a:pt x="90" y="1179"/>
                  </a:cubicBezTo>
                  <a:cubicBezTo>
                    <a:pt x="0" y="1299"/>
                    <a:pt x="23" y="1467"/>
                    <a:pt x="141" y="1557"/>
                  </a:cubicBezTo>
                  <a:cubicBezTo>
                    <a:pt x="190" y="1594"/>
                    <a:pt x="247" y="1612"/>
                    <a:pt x="304" y="1612"/>
                  </a:cubicBezTo>
                  <a:cubicBezTo>
                    <a:pt x="385" y="1612"/>
                    <a:pt x="465" y="1576"/>
                    <a:pt x="518" y="1507"/>
                  </a:cubicBezTo>
                  <a:cubicBezTo>
                    <a:pt x="814" y="1119"/>
                    <a:pt x="1162" y="775"/>
                    <a:pt x="1557" y="487"/>
                  </a:cubicBezTo>
                  <a:cubicBezTo>
                    <a:pt x="1676" y="399"/>
                    <a:pt x="1701" y="229"/>
                    <a:pt x="1613" y="109"/>
                  </a:cubicBezTo>
                  <a:cubicBezTo>
                    <a:pt x="1561" y="38"/>
                    <a:pt x="1480"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1928649" y="1762902"/>
              <a:ext cx="102543" cy="78003"/>
            </a:xfrm>
            <a:custGeom>
              <a:rect b="b" l="l" r="r" t="t"/>
              <a:pathLst>
                <a:path extrusionOk="0" h="3738" w="4914">
                  <a:moveTo>
                    <a:pt x="2461" y="575"/>
                  </a:moveTo>
                  <a:lnTo>
                    <a:pt x="2862" y="1939"/>
                  </a:lnTo>
                  <a:lnTo>
                    <a:pt x="2461" y="2348"/>
                  </a:lnTo>
                  <a:lnTo>
                    <a:pt x="2060" y="1939"/>
                  </a:lnTo>
                  <a:lnTo>
                    <a:pt x="2461" y="575"/>
                  </a:lnTo>
                  <a:close/>
                  <a:moveTo>
                    <a:pt x="279" y="0"/>
                  </a:moveTo>
                  <a:cubicBezTo>
                    <a:pt x="124" y="0"/>
                    <a:pt x="0" y="127"/>
                    <a:pt x="0" y="281"/>
                  </a:cubicBezTo>
                  <a:lnTo>
                    <a:pt x="0" y="3581"/>
                  </a:lnTo>
                  <a:cubicBezTo>
                    <a:pt x="0" y="3592"/>
                    <a:pt x="4" y="3602"/>
                    <a:pt x="13" y="3611"/>
                  </a:cubicBezTo>
                  <a:cubicBezTo>
                    <a:pt x="96" y="3700"/>
                    <a:pt x="187" y="3737"/>
                    <a:pt x="270" y="3737"/>
                  </a:cubicBezTo>
                  <a:cubicBezTo>
                    <a:pt x="418" y="3737"/>
                    <a:pt x="539" y="3616"/>
                    <a:pt x="539" y="3468"/>
                  </a:cubicBezTo>
                  <a:lnTo>
                    <a:pt x="539" y="736"/>
                  </a:lnTo>
                  <a:cubicBezTo>
                    <a:pt x="539" y="627"/>
                    <a:pt x="627" y="537"/>
                    <a:pt x="738" y="537"/>
                  </a:cubicBezTo>
                  <a:lnTo>
                    <a:pt x="1905" y="537"/>
                  </a:lnTo>
                  <a:lnTo>
                    <a:pt x="1490" y="1947"/>
                  </a:lnTo>
                  <a:cubicBezTo>
                    <a:pt x="1462" y="2041"/>
                    <a:pt x="1487" y="2142"/>
                    <a:pt x="1557" y="2211"/>
                  </a:cubicBezTo>
                  <a:lnTo>
                    <a:pt x="2276" y="2950"/>
                  </a:lnTo>
                  <a:cubicBezTo>
                    <a:pt x="2278" y="2952"/>
                    <a:pt x="2283" y="2956"/>
                    <a:pt x="2287" y="2958"/>
                  </a:cubicBezTo>
                  <a:cubicBezTo>
                    <a:pt x="2336" y="2995"/>
                    <a:pt x="2394" y="3013"/>
                    <a:pt x="2451" y="3013"/>
                  </a:cubicBezTo>
                  <a:cubicBezTo>
                    <a:pt x="2522" y="3013"/>
                    <a:pt x="2591" y="2986"/>
                    <a:pt x="2643" y="2933"/>
                  </a:cubicBezTo>
                  <a:lnTo>
                    <a:pt x="3348" y="2211"/>
                  </a:lnTo>
                  <a:cubicBezTo>
                    <a:pt x="3415" y="2142"/>
                    <a:pt x="3441" y="2041"/>
                    <a:pt x="3413" y="1947"/>
                  </a:cubicBezTo>
                  <a:lnTo>
                    <a:pt x="2998" y="537"/>
                  </a:lnTo>
                  <a:lnTo>
                    <a:pt x="4095" y="537"/>
                  </a:lnTo>
                  <a:cubicBezTo>
                    <a:pt x="4250" y="537"/>
                    <a:pt x="4376" y="663"/>
                    <a:pt x="4376" y="818"/>
                  </a:cubicBezTo>
                  <a:lnTo>
                    <a:pt x="4376" y="3573"/>
                  </a:lnTo>
                  <a:cubicBezTo>
                    <a:pt x="4376" y="3588"/>
                    <a:pt x="4383" y="3602"/>
                    <a:pt x="4393" y="3615"/>
                  </a:cubicBezTo>
                  <a:cubicBezTo>
                    <a:pt x="4476" y="3701"/>
                    <a:pt x="4565" y="3736"/>
                    <a:pt x="4645" y="3736"/>
                  </a:cubicBezTo>
                  <a:cubicBezTo>
                    <a:pt x="4794" y="3736"/>
                    <a:pt x="4913" y="3616"/>
                    <a:pt x="4913" y="3468"/>
                  </a:cubicBezTo>
                  <a:lnTo>
                    <a:pt x="4913" y="399"/>
                  </a:lnTo>
                  <a:cubicBezTo>
                    <a:pt x="4913" y="178"/>
                    <a:pt x="4735" y="0"/>
                    <a:pt x="4515" y="0"/>
                  </a:cubicBezTo>
                  <a:lnTo>
                    <a:pt x="283" y="0"/>
                  </a:lnTo>
                  <a:cubicBezTo>
                    <a:pt x="282" y="0"/>
                    <a:pt x="281"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1936871" y="1655998"/>
              <a:ext cx="86141" cy="103837"/>
            </a:xfrm>
            <a:custGeom>
              <a:rect b="b" l="l" r="r" t="t"/>
              <a:pathLst>
                <a:path extrusionOk="0" h="4976" w="4128">
                  <a:moveTo>
                    <a:pt x="2696" y="2090"/>
                  </a:moveTo>
                  <a:cubicBezTo>
                    <a:pt x="2935" y="2348"/>
                    <a:pt x="3246" y="2530"/>
                    <a:pt x="3588" y="2614"/>
                  </a:cubicBezTo>
                  <a:lnTo>
                    <a:pt x="3588" y="2914"/>
                  </a:lnTo>
                  <a:cubicBezTo>
                    <a:pt x="3586" y="3768"/>
                    <a:pt x="2889" y="4438"/>
                    <a:pt x="2066" y="4438"/>
                  </a:cubicBezTo>
                  <a:cubicBezTo>
                    <a:pt x="1981" y="4438"/>
                    <a:pt x="1895" y="4431"/>
                    <a:pt x="1809" y="4416"/>
                  </a:cubicBezTo>
                  <a:cubicBezTo>
                    <a:pt x="1108" y="4303"/>
                    <a:pt x="540" y="3606"/>
                    <a:pt x="540" y="2897"/>
                  </a:cubicBezTo>
                  <a:lnTo>
                    <a:pt x="540" y="2591"/>
                  </a:lnTo>
                  <a:cubicBezTo>
                    <a:pt x="736" y="2641"/>
                    <a:pt x="936" y="2665"/>
                    <a:pt x="1134" y="2665"/>
                  </a:cubicBezTo>
                  <a:cubicBezTo>
                    <a:pt x="1700" y="2665"/>
                    <a:pt x="2255" y="2466"/>
                    <a:pt x="2696" y="2090"/>
                  </a:cubicBezTo>
                  <a:close/>
                  <a:moveTo>
                    <a:pt x="2069" y="0"/>
                  </a:moveTo>
                  <a:cubicBezTo>
                    <a:pt x="1748" y="0"/>
                    <a:pt x="1429" y="76"/>
                    <a:pt x="1142" y="222"/>
                  </a:cubicBezTo>
                  <a:cubicBezTo>
                    <a:pt x="1024" y="279"/>
                    <a:pt x="961" y="409"/>
                    <a:pt x="993" y="537"/>
                  </a:cubicBezTo>
                  <a:cubicBezTo>
                    <a:pt x="1027" y="659"/>
                    <a:pt x="1137" y="736"/>
                    <a:pt x="1254" y="736"/>
                  </a:cubicBezTo>
                  <a:cubicBezTo>
                    <a:pt x="1296" y="736"/>
                    <a:pt x="1338" y="726"/>
                    <a:pt x="1379" y="705"/>
                  </a:cubicBezTo>
                  <a:cubicBezTo>
                    <a:pt x="1589" y="596"/>
                    <a:pt x="1822" y="537"/>
                    <a:pt x="2059" y="537"/>
                  </a:cubicBezTo>
                  <a:cubicBezTo>
                    <a:pt x="2063" y="537"/>
                    <a:pt x="2067" y="537"/>
                    <a:pt x="2071" y="537"/>
                  </a:cubicBezTo>
                  <a:cubicBezTo>
                    <a:pt x="2096" y="537"/>
                    <a:pt x="2119" y="537"/>
                    <a:pt x="2144" y="539"/>
                  </a:cubicBezTo>
                  <a:lnTo>
                    <a:pt x="2174" y="541"/>
                  </a:lnTo>
                  <a:lnTo>
                    <a:pt x="2214" y="543"/>
                  </a:lnTo>
                  <a:lnTo>
                    <a:pt x="2254" y="548"/>
                  </a:lnTo>
                  <a:lnTo>
                    <a:pt x="2283" y="552"/>
                  </a:lnTo>
                  <a:cubicBezTo>
                    <a:pt x="2298" y="554"/>
                    <a:pt x="2312" y="556"/>
                    <a:pt x="2329" y="558"/>
                  </a:cubicBezTo>
                  <a:lnTo>
                    <a:pt x="2348" y="562"/>
                  </a:lnTo>
                  <a:cubicBezTo>
                    <a:pt x="2365" y="566"/>
                    <a:pt x="2382" y="569"/>
                    <a:pt x="2400" y="573"/>
                  </a:cubicBezTo>
                  <a:lnTo>
                    <a:pt x="2409" y="575"/>
                  </a:lnTo>
                  <a:cubicBezTo>
                    <a:pt x="2533" y="602"/>
                    <a:pt x="2652" y="646"/>
                    <a:pt x="2768" y="705"/>
                  </a:cubicBezTo>
                  <a:lnTo>
                    <a:pt x="2778" y="711"/>
                  </a:lnTo>
                  <a:cubicBezTo>
                    <a:pt x="2793" y="720"/>
                    <a:pt x="2805" y="728"/>
                    <a:pt x="2820" y="734"/>
                  </a:cubicBezTo>
                  <a:cubicBezTo>
                    <a:pt x="2828" y="738"/>
                    <a:pt x="2835" y="743"/>
                    <a:pt x="2843" y="747"/>
                  </a:cubicBezTo>
                  <a:cubicBezTo>
                    <a:pt x="2854" y="753"/>
                    <a:pt x="2864" y="762"/>
                    <a:pt x="2877" y="768"/>
                  </a:cubicBezTo>
                  <a:lnTo>
                    <a:pt x="2904" y="787"/>
                  </a:lnTo>
                  <a:lnTo>
                    <a:pt x="2931" y="804"/>
                  </a:lnTo>
                  <a:lnTo>
                    <a:pt x="2967" y="831"/>
                  </a:lnTo>
                  <a:lnTo>
                    <a:pt x="2986" y="845"/>
                  </a:lnTo>
                  <a:cubicBezTo>
                    <a:pt x="3000" y="856"/>
                    <a:pt x="3015" y="866"/>
                    <a:pt x="3028" y="877"/>
                  </a:cubicBezTo>
                  <a:lnTo>
                    <a:pt x="3040" y="887"/>
                  </a:lnTo>
                  <a:cubicBezTo>
                    <a:pt x="3051" y="898"/>
                    <a:pt x="3063" y="906"/>
                    <a:pt x="3074" y="917"/>
                  </a:cubicBezTo>
                  <a:cubicBezTo>
                    <a:pt x="3086" y="927"/>
                    <a:pt x="3095" y="936"/>
                    <a:pt x="3105" y="946"/>
                  </a:cubicBezTo>
                  <a:lnTo>
                    <a:pt x="3133" y="971"/>
                  </a:lnTo>
                  <a:cubicBezTo>
                    <a:pt x="3143" y="980"/>
                    <a:pt x="3151" y="990"/>
                    <a:pt x="3160" y="999"/>
                  </a:cubicBezTo>
                  <a:cubicBezTo>
                    <a:pt x="3168" y="1005"/>
                    <a:pt x="3179" y="1017"/>
                    <a:pt x="3187" y="1028"/>
                  </a:cubicBezTo>
                  <a:lnTo>
                    <a:pt x="3210" y="1053"/>
                  </a:lnTo>
                  <a:cubicBezTo>
                    <a:pt x="3221" y="1064"/>
                    <a:pt x="3229" y="1074"/>
                    <a:pt x="3237" y="1085"/>
                  </a:cubicBezTo>
                  <a:cubicBezTo>
                    <a:pt x="3248" y="1097"/>
                    <a:pt x="3252" y="1104"/>
                    <a:pt x="3258" y="1112"/>
                  </a:cubicBezTo>
                  <a:cubicBezTo>
                    <a:pt x="3267" y="1120"/>
                    <a:pt x="3277" y="1135"/>
                    <a:pt x="3286" y="1145"/>
                  </a:cubicBezTo>
                  <a:cubicBezTo>
                    <a:pt x="3294" y="1158"/>
                    <a:pt x="3305" y="1173"/>
                    <a:pt x="3313" y="1185"/>
                  </a:cubicBezTo>
                  <a:cubicBezTo>
                    <a:pt x="3324" y="1198"/>
                    <a:pt x="3334" y="1215"/>
                    <a:pt x="3344" y="1231"/>
                  </a:cubicBezTo>
                  <a:cubicBezTo>
                    <a:pt x="3355" y="1248"/>
                    <a:pt x="3361" y="1259"/>
                    <a:pt x="3372" y="1271"/>
                  </a:cubicBezTo>
                  <a:cubicBezTo>
                    <a:pt x="3376" y="1280"/>
                    <a:pt x="3382" y="1288"/>
                    <a:pt x="3386" y="1297"/>
                  </a:cubicBezTo>
                  <a:cubicBezTo>
                    <a:pt x="3395" y="1311"/>
                    <a:pt x="3403" y="1326"/>
                    <a:pt x="3410" y="1341"/>
                  </a:cubicBezTo>
                  <a:cubicBezTo>
                    <a:pt x="3414" y="1349"/>
                    <a:pt x="3418" y="1357"/>
                    <a:pt x="3422" y="1366"/>
                  </a:cubicBezTo>
                  <a:cubicBezTo>
                    <a:pt x="3431" y="1380"/>
                    <a:pt x="3439" y="1395"/>
                    <a:pt x="3445" y="1412"/>
                  </a:cubicBezTo>
                  <a:lnTo>
                    <a:pt x="3456" y="1435"/>
                  </a:lnTo>
                  <a:cubicBezTo>
                    <a:pt x="3464" y="1452"/>
                    <a:pt x="3470" y="1469"/>
                    <a:pt x="3479" y="1485"/>
                  </a:cubicBezTo>
                  <a:lnTo>
                    <a:pt x="3487" y="1506"/>
                  </a:lnTo>
                  <a:cubicBezTo>
                    <a:pt x="3493" y="1523"/>
                    <a:pt x="3500" y="1542"/>
                    <a:pt x="3506" y="1561"/>
                  </a:cubicBezTo>
                  <a:cubicBezTo>
                    <a:pt x="3508" y="1567"/>
                    <a:pt x="3510" y="1573"/>
                    <a:pt x="3512" y="1580"/>
                  </a:cubicBezTo>
                  <a:cubicBezTo>
                    <a:pt x="3519" y="1599"/>
                    <a:pt x="3525" y="1617"/>
                    <a:pt x="3531" y="1636"/>
                  </a:cubicBezTo>
                  <a:cubicBezTo>
                    <a:pt x="3531" y="1643"/>
                    <a:pt x="3533" y="1649"/>
                    <a:pt x="3535" y="1655"/>
                  </a:cubicBezTo>
                  <a:cubicBezTo>
                    <a:pt x="3542" y="1676"/>
                    <a:pt x="3546" y="1695"/>
                    <a:pt x="3550" y="1716"/>
                  </a:cubicBezTo>
                  <a:lnTo>
                    <a:pt x="3554" y="1733"/>
                  </a:lnTo>
                  <a:cubicBezTo>
                    <a:pt x="3558" y="1754"/>
                    <a:pt x="3563" y="1773"/>
                    <a:pt x="3567" y="1794"/>
                  </a:cubicBezTo>
                  <a:lnTo>
                    <a:pt x="3569" y="1813"/>
                  </a:lnTo>
                  <a:cubicBezTo>
                    <a:pt x="3573" y="1831"/>
                    <a:pt x="3575" y="1852"/>
                    <a:pt x="3577" y="1873"/>
                  </a:cubicBezTo>
                  <a:cubicBezTo>
                    <a:pt x="3577" y="1880"/>
                    <a:pt x="3579" y="1886"/>
                    <a:pt x="3579" y="1892"/>
                  </a:cubicBezTo>
                  <a:cubicBezTo>
                    <a:pt x="3582" y="1913"/>
                    <a:pt x="3584" y="1934"/>
                    <a:pt x="3586" y="1955"/>
                  </a:cubicBezTo>
                  <a:cubicBezTo>
                    <a:pt x="3586" y="1959"/>
                    <a:pt x="3586" y="1966"/>
                    <a:pt x="3586" y="1972"/>
                  </a:cubicBezTo>
                  <a:cubicBezTo>
                    <a:pt x="3588" y="1999"/>
                    <a:pt x="3588" y="2027"/>
                    <a:pt x="3588" y="2054"/>
                  </a:cubicBezTo>
                  <a:lnTo>
                    <a:pt x="3588" y="2056"/>
                  </a:lnTo>
                  <a:cubicBezTo>
                    <a:pt x="3328" y="1964"/>
                    <a:pt x="3103" y="1787"/>
                    <a:pt x="2952" y="1555"/>
                  </a:cubicBezTo>
                  <a:cubicBezTo>
                    <a:pt x="2935" y="1529"/>
                    <a:pt x="2919" y="1508"/>
                    <a:pt x="2896" y="1490"/>
                  </a:cubicBezTo>
                  <a:cubicBezTo>
                    <a:pt x="2845" y="1448"/>
                    <a:pt x="2784" y="1427"/>
                    <a:pt x="2722" y="1427"/>
                  </a:cubicBezTo>
                  <a:cubicBezTo>
                    <a:pt x="2648" y="1427"/>
                    <a:pt x="2575" y="1457"/>
                    <a:pt x="2522" y="1517"/>
                  </a:cubicBezTo>
                  <a:cubicBezTo>
                    <a:pt x="2162" y="1917"/>
                    <a:pt x="1653" y="2135"/>
                    <a:pt x="1131" y="2135"/>
                  </a:cubicBezTo>
                  <a:cubicBezTo>
                    <a:pt x="933" y="2135"/>
                    <a:pt x="734" y="2104"/>
                    <a:pt x="540" y="2039"/>
                  </a:cubicBezTo>
                  <a:lnTo>
                    <a:pt x="540" y="2027"/>
                  </a:lnTo>
                  <a:cubicBezTo>
                    <a:pt x="540" y="2001"/>
                    <a:pt x="542" y="1974"/>
                    <a:pt x="544" y="1951"/>
                  </a:cubicBezTo>
                  <a:cubicBezTo>
                    <a:pt x="544" y="1949"/>
                    <a:pt x="544" y="1947"/>
                    <a:pt x="544" y="1947"/>
                  </a:cubicBezTo>
                  <a:cubicBezTo>
                    <a:pt x="546" y="1917"/>
                    <a:pt x="548" y="1888"/>
                    <a:pt x="552" y="1859"/>
                  </a:cubicBezTo>
                  <a:lnTo>
                    <a:pt x="552" y="1855"/>
                  </a:lnTo>
                  <a:cubicBezTo>
                    <a:pt x="575" y="1676"/>
                    <a:pt x="630" y="1504"/>
                    <a:pt x="714" y="1347"/>
                  </a:cubicBezTo>
                  <a:cubicBezTo>
                    <a:pt x="775" y="1236"/>
                    <a:pt x="751" y="1097"/>
                    <a:pt x="657" y="1013"/>
                  </a:cubicBezTo>
                  <a:cubicBezTo>
                    <a:pt x="605" y="967"/>
                    <a:pt x="541" y="945"/>
                    <a:pt x="478" y="945"/>
                  </a:cubicBezTo>
                  <a:cubicBezTo>
                    <a:pt x="383" y="945"/>
                    <a:pt x="289" y="995"/>
                    <a:pt x="240" y="1089"/>
                  </a:cubicBezTo>
                  <a:cubicBezTo>
                    <a:pt x="183" y="1194"/>
                    <a:pt x="137" y="1305"/>
                    <a:pt x="99" y="1420"/>
                  </a:cubicBezTo>
                  <a:cubicBezTo>
                    <a:pt x="97" y="1424"/>
                    <a:pt x="95" y="1431"/>
                    <a:pt x="95" y="1435"/>
                  </a:cubicBezTo>
                  <a:cubicBezTo>
                    <a:pt x="57" y="1555"/>
                    <a:pt x="30" y="1678"/>
                    <a:pt x="15" y="1802"/>
                  </a:cubicBezTo>
                  <a:lnTo>
                    <a:pt x="15" y="1804"/>
                  </a:lnTo>
                  <a:cubicBezTo>
                    <a:pt x="11" y="1842"/>
                    <a:pt x="7" y="1882"/>
                    <a:pt x="5" y="1922"/>
                  </a:cubicBezTo>
                  <a:lnTo>
                    <a:pt x="5" y="1941"/>
                  </a:lnTo>
                  <a:cubicBezTo>
                    <a:pt x="3" y="1980"/>
                    <a:pt x="0" y="2022"/>
                    <a:pt x="0" y="2064"/>
                  </a:cubicBezTo>
                  <a:lnTo>
                    <a:pt x="0" y="2891"/>
                  </a:lnTo>
                  <a:cubicBezTo>
                    <a:pt x="0" y="3917"/>
                    <a:pt x="743" y="4806"/>
                    <a:pt x="1758" y="4953"/>
                  </a:cubicBezTo>
                  <a:cubicBezTo>
                    <a:pt x="1862" y="4968"/>
                    <a:pt x="1964" y="4976"/>
                    <a:pt x="2065" y="4976"/>
                  </a:cubicBezTo>
                  <a:cubicBezTo>
                    <a:pt x="3183" y="4976"/>
                    <a:pt x="4125" y="4068"/>
                    <a:pt x="4127" y="2912"/>
                  </a:cubicBezTo>
                  <a:lnTo>
                    <a:pt x="4127" y="2054"/>
                  </a:lnTo>
                  <a:cubicBezTo>
                    <a:pt x="4127" y="2016"/>
                    <a:pt x="4127" y="1980"/>
                    <a:pt x="4123" y="1945"/>
                  </a:cubicBezTo>
                  <a:cubicBezTo>
                    <a:pt x="4123" y="1936"/>
                    <a:pt x="4123" y="1928"/>
                    <a:pt x="4121" y="1920"/>
                  </a:cubicBezTo>
                  <a:cubicBezTo>
                    <a:pt x="4119" y="1892"/>
                    <a:pt x="4119" y="1863"/>
                    <a:pt x="4114" y="1836"/>
                  </a:cubicBezTo>
                  <a:cubicBezTo>
                    <a:pt x="4114" y="1827"/>
                    <a:pt x="4112" y="1819"/>
                    <a:pt x="4112" y="1808"/>
                  </a:cubicBezTo>
                  <a:cubicBezTo>
                    <a:pt x="4108" y="1781"/>
                    <a:pt x="4104" y="1754"/>
                    <a:pt x="4100" y="1727"/>
                  </a:cubicBezTo>
                  <a:cubicBezTo>
                    <a:pt x="4100" y="1718"/>
                    <a:pt x="4098" y="1710"/>
                    <a:pt x="4096" y="1701"/>
                  </a:cubicBezTo>
                  <a:cubicBezTo>
                    <a:pt x="4091" y="1674"/>
                    <a:pt x="4085" y="1649"/>
                    <a:pt x="4081" y="1622"/>
                  </a:cubicBezTo>
                  <a:cubicBezTo>
                    <a:pt x="4079" y="1613"/>
                    <a:pt x="4077" y="1605"/>
                    <a:pt x="4075" y="1597"/>
                  </a:cubicBezTo>
                  <a:cubicBezTo>
                    <a:pt x="4068" y="1569"/>
                    <a:pt x="4062" y="1544"/>
                    <a:pt x="4056" y="1519"/>
                  </a:cubicBezTo>
                  <a:cubicBezTo>
                    <a:pt x="4051" y="1510"/>
                    <a:pt x="4049" y="1500"/>
                    <a:pt x="4047" y="1490"/>
                  </a:cubicBezTo>
                  <a:cubicBezTo>
                    <a:pt x="4039" y="1466"/>
                    <a:pt x="4033" y="1441"/>
                    <a:pt x="4024" y="1418"/>
                  </a:cubicBezTo>
                  <a:lnTo>
                    <a:pt x="4014" y="1387"/>
                  </a:lnTo>
                  <a:cubicBezTo>
                    <a:pt x="4005" y="1364"/>
                    <a:pt x="3999" y="1343"/>
                    <a:pt x="3989" y="1320"/>
                  </a:cubicBezTo>
                  <a:cubicBezTo>
                    <a:pt x="3984" y="1307"/>
                    <a:pt x="3980" y="1297"/>
                    <a:pt x="3976" y="1284"/>
                  </a:cubicBezTo>
                  <a:cubicBezTo>
                    <a:pt x="3968" y="1263"/>
                    <a:pt x="3959" y="1244"/>
                    <a:pt x="3949" y="1225"/>
                  </a:cubicBezTo>
                  <a:cubicBezTo>
                    <a:pt x="3942" y="1210"/>
                    <a:pt x="3936" y="1198"/>
                    <a:pt x="3930" y="1183"/>
                  </a:cubicBezTo>
                  <a:cubicBezTo>
                    <a:pt x="3924" y="1171"/>
                    <a:pt x="3915" y="1150"/>
                    <a:pt x="3907" y="1133"/>
                  </a:cubicBezTo>
                  <a:cubicBezTo>
                    <a:pt x="3898" y="1116"/>
                    <a:pt x="3890" y="1104"/>
                    <a:pt x="3882" y="1089"/>
                  </a:cubicBezTo>
                  <a:cubicBezTo>
                    <a:pt x="3873" y="1072"/>
                    <a:pt x="3867" y="1062"/>
                    <a:pt x="3858" y="1047"/>
                  </a:cubicBezTo>
                  <a:cubicBezTo>
                    <a:pt x="3852" y="1032"/>
                    <a:pt x="3840" y="1011"/>
                    <a:pt x="3829" y="994"/>
                  </a:cubicBezTo>
                  <a:cubicBezTo>
                    <a:pt x="3825" y="986"/>
                    <a:pt x="3819" y="976"/>
                    <a:pt x="3812" y="969"/>
                  </a:cubicBezTo>
                  <a:cubicBezTo>
                    <a:pt x="3749" y="866"/>
                    <a:pt x="3678" y="772"/>
                    <a:pt x="3598" y="684"/>
                  </a:cubicBezTo>
                  <a:lnTo>
                    <a:pt x="3588" y="671"/>
                  </a:lnTo>
                  <a:cubicBezTo>
                    <a:pt x="3571" y="655"/>
                    <a:pt x="3554" y="636"/>
                    <a:pt x="3535" y="617"/>
                  </a:cubicBezTo>
                  <a:lnTo>
                    <a:pt x="3514" y="596"/>
                  </a:lnTo>
                  <a:cubicBezTo>
                    <a:pt x="3500" y="581"/>
                    <a:pt x="3483" y="564"/>
                    <a:pt x="3466" y="550"/>
                  </a:cubicBezTo>
                  <a:lnTo>
                    <a:pt x="3439" y="522"/>
                  </a:lnTo>
                  <a:cubicBezTo>
                    <a:pt x="3431" y="516"/>
                    <a:pt x="3422" y="508"/>
                    <a:pt x="3414" y="501"/>
                  </a:cubicBezTo>
                  <a:lnTo>
                    <a:pt x="3407" y="495"/>
                  </a:lnTo>
                  <a:cubicBezTo>
                    <a:pt x="3397" y="487"/>
                    <a:pt x="3389" y="478"/>
                    <a:pt x="3378" y="472"/>
                  </a:cubicBezTo>
                  <a:lnTo>
                    <a:pt x="3372" y="466"/>
                  </a:lnTo>
                  <a:cubicBezTo>
                    <a:pt x="3351" y="449"/>
                    <a:pt x="3328" y="430"/>
                    <a:pt x="3305" y="413"/>
                  </a:cubicBezTo>
                  <a:lnTo>
                    <a:pt x="3290" y="403"/>
                  </a:lnTo>
                  <a:cubicBezTo>
                    <a:pt x="3271" y="388"/>
                    <a:pt x="3250" y="373"/>
                    <a:pt x="3231" y="361"/>
                  </a:cubicBezTo>
                  <a:lnTo>
                    <a:pt x="3206" y="344"/>
                  </a:lnTo>
                  <a:cubicBezTo>
                    <a:pt x="3189" y="334"/>
                    <a:pt x="3172" y="321"/>
                    <a:pt x="3154" y="310"/>
                  </a:cubicBezTo>
                  <a:cubicBezTo>
                    <a:pt x="3143" y="304"/>
                    <a:pt x="3133" y="296"/>
                    <a:pt x="3122" y="290"/>
                  </a:cubicBezTo>
                  <a:cubicBezTo>
                    <a:pt x="3110" y="283"/>
                    <a:pt x="3093" y="275"/>
                    <a:pt x="3080" y="266"/>
                  </a:cubicBezTo>
                  <a:cubicBezTo>
                    <a:pt x="3065" y="258"/>
                    <a:pt x="3051" y="250"/>
                    <a:pt x="3034" y="241"/>
                  </a:cubicBezTo>
                  <a:cubicBezTo>
                    <a:pt x="3026" y="237"/>
                    <a:pt x="3017" y="233"/>
                    <a:pt x="3009" y="227"/>
                  </a:cubicBezTo>
                  <a:cubicBezTo>
                    <a:pt x="2883" y="162"/>
                    <a:pt x="2749" y="111"/>
                    <a:pt x="2612" y="73"/>
                  </a:cubicBezTo>
                  <a:lnTo>
                    <a:pt x="2608" y="73"/>
                  </a:lnTo>
                  <a:cubicBezTo>
                    <a:pt x="2583" y="65"/>
                    <a:pt x="2558" y="59"/>
                    <a:pt x="2533" y="55"/>
                  </a:cubicBezTo>
                  <a:lnTo>
                    <a:pt x="2514" y="50"/>
                  </a:lnTo>
                  <a:cubicBezTo>
                    <a:pt x="2491" y="44"/>
                    <a:pt x="2468" y="40"/>
                    <a:pt x="2444" y="36"/>
                  </a:cubicBezTo>
                  <a:lnTo>
                    <a:pt x="2417" y="31"/>
                  </a:lnTo>
                  <a:cubicBezTo>
                    <a:pt x="2396" y="27"/>
                    <a:pt x="2377" y="23"/>
                    <a:pt x="2356" y="21"/>
                  </a:cubicBezTo>
                  <a:lnTo>
                    <a:pt x="2317" y="17"/>
                  </a:lnTo>
                  <a:cubicBezTo>
                    <a:pt x="2300" y="13"/>
                    <a:pt x="2281" y="10"/>
                    <a:pt x="2262" y="10"/>
                  </a:cubicBezTo>
                  <a:cubicBezTo>
                    <a:pt x="2245" y="8"/>
                    <a:pt x="2226" y="6"/>
                    <a:pt x="2210" y="6"/>
                  </a:cubicBezTo>
                  <a:lnTo>
                    <a:pt x="2168" y="2"/>
                  </a:lnTo>
                  <a:cubicBezTo>
                    <a:pt x="2136" y="2"/>
                    <a:pt x="2103" y="0"/>
                    <a:pt x="2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803569" y="1658836"/>
              <a:ext cx="110389" cy="114542"/>
            </a:xfrm>
            <a:custGeom>
              <a:rect b="b" l="l" r="r" t="t"/>
              <a:pathLst>
                <a:path extrusionOk="0" h="5489" w="5290">
                  <a:moveTo>
                    <a:pt x="2849" y="542"/>
                  </a:moveTo>
                  <a:lnTo>
                    <a:pt x="3002" y="1129"/>
                  </a:lnTo>
                  <a:cubicBezTo>
                    <a:pt x="3023" y="1215"/>
                    <a:pt x="3086" y="1284"/>
                    <a:pt x="3170" y="1314"/>
                  </a:cubicBezTo>
                  <a:cubicBezTo>
                    <a:pt x="3336" y="1374"/>
                    <a:pt x="3489" y="1463"/>
                    <a:pt x="3625" y="1578"/>
                  </a:cubicBezTo>
                  <a:cubicBezTo>
                    <a:pt x="3674" y="1619"/>
                    <a:pt x="3735" y="1640"/>
                    <a:pt x="3798" y="1640"/>
                  </a:cubicBezTo>
                  <a:cubicBezTo>
                    <a:pt x="3822" y="1640"/>
                    <a:pt x="3847" y="1637"/>
                    <a:pt x="3871" y="1630"/>
                  </a:cubicBezTo>
                  <a:lnTo>
                    <a:pt x="4454" y="1469"/>
                  </a:lnTo>
                  <a:lnTo>
                    <a:pt x="4658" y="1819"/>
                  </a:lnTo>
                  <a:lnTo>
                    <a:pt x="4225" y="2245"/>
                  </a:lnTo>
                  <a:cubicBezTo>
                    <a:pt x="4163" y="2306"/>
                    <a:pt x="4133" y="2394"/>
                    <a:pt x="4148" y="2482"/>
                  </a:cubicBezTo>
                  <a:cubicBezTo>
                    <a:pt x="4179" y="2656"/>
                    <a:pt x="4179" y="2835"/>
                    <a:pt x="4148" y="3009"/>
                  </a:cubicBezTo>
                  <a:cubicBezTo>
                    <a:pt x="4133" y="3095"/>
                    <a:pt x="4163" y="3185"/>
                    <a:pt x="4225" y="3246"/>
                  </a:cubicBezTo>
                  <a:lnTo>
                    <a:pt x="4658" y="3672"/>
                  </a:lnTo>
                  <a:lnTo>
                    <a:pt x="4454" y="4024"/>
                  </a:lnTo>
                  <a:lnTo>
                    <a:pt x="3869" y="3863"/>
                  </a:lnTo>
                  <a:cubicBezTo>
                    <a:pt x="3845" y="3856"/>
                    <a:pt x="3821" y="3853"/>
                    <a:pt x="3797" y="3853"/>
                  </a:cubicBezTo>
                  <a:cubicBezTo>
                    <a:pt x="3735" y="3853"/>
                    <a:pt x="3674" y="3874"/>
                    <a:pt x="3625" y="3915"/>
                  </a:cubicBezTo>
                  <a:cubicBezTo>
                    <a:pt x="3489" y="4028"/>
                    <a:pt x="3336" y="4119"/>
                    <a:pt x="3170" y="4179"/>
                  </a:cubicBezTo>
                  <a:cubicBezTo>
                    <a:pt x="3086" y="4209"/>
                    <a:pt x="3023" y="4278"/>
                    <a:pt x="3000" y="4364"/>
                  </a:cubicBezTo>
                  <a:lnTo>
                    <a:pt x="2849" y="4951"/>
                  </a:lnTo>
                  <a:lnTo>
                    <a:pt x="2442" y="4951"/>
                  </a:lnTo>
                  <a:lnTo>
                    <a:pt x="2291" y="4364"/>
                  </a:lnTo>
                  <a:cubicBezTo>
                    <a:pt x="2268" y="4278"/>
                    <a:pt x="2205" y="4209"/>
                    <a:pt x="2123" y="4179"/>
                  </a:cubicBezTo>
                  <a:cubicBezTo>
                    <a:pt x="1956" y="4119"/>
                    <a:pt x="1800" y="4028"/>
                    <a:pt x="1666" y="3915"/>
                  </a:cubicBezTo>
                  <a:cubicBezTo>
                    <a:pt x="1618" y="3874"/>
                    <a:pt x="1557" y="3852"/>
                    <a:pt x="1495" y="3852"/>
                  </a:cubicBezTo>
                  <a:cubicBezTo>
                    <a:pt x="1471" y="3852"/>
                    <a:pt x="1446" y="3856"/>
                    <a:pt x="1423" y="3863"/>
                  </a:cubicBezTo>
                  <a:lnTo>
                    <a:pt x="837" y="4024"/>
                  </a:lnTo>
                  <a:lnTo>
                    <a:pt x="634" y="3672"/>
                  </a:lnTo>
                  <a:lnTo>
                    <a:pt x="1068" y="3246"/>
                  </a:lnTo>
                  <a:cubicBezTo>
                    <a:pt x="1129" y="3185"/>
                    <a:pt x="1158" y="3097"/>
                    <a:pt x="1144" y="3009"/>
                  </a:cubicBezTo>
                  <a:cubicBezTo>
                    <a:pt x="1129" y="2923"/>
                    <a:pt x="1121" y="2835"/>
                    <a:pt x="1121" y="2747"/>
                  </a:cubicBezTo>
                  <a:cubicBezTo>
                    <a:pt x="1121" y="2658"/>
                    <a:pt x="1129" y="2570"/>
                    <a:pt x="1144" y="2484"/>
                  </a:cubicBezTo>
                  <a:cubicBezTo>
                    <a:pt x="1158" y="2396"/>
                    <a:pt x="1129" y="2308"/>
                    <a:pt x="1068" y="2245"/>
                  </a:cubicBezTo>
                  <a:lnTo>
                    <a:pt x="634" y="1819"/>
                  </a:lnTo>
                  <a:lnTo>
                    <a:pt x="837" y="1469"/>
                  </a:lnTo>
                  <a:lnTo>
                    <a:pt x="1423" y="1630"/>
                  </a:lnTo>
                  <a:cubicBezTo>
                    <a:pt x="1447" y="1637"/>
                    <a:pt x="1471" y="1640"/>
                    <a:pt x="1495" y="1640"/>
                  </a:cubicBezTo>
                  <a:cubicBezTo>
                    <a:pt x="1557" y="1640"/>
                    <a:pt x="1618" y="1619"/>
                    <a:pt x="1668" y="1578"/>
                  </a:cubicBezTo>
                  <a:cubicBezTo>
                    <a:pt x="1802" y="1463"/>
                    <a:pt x="1958" y="1374"/>
                    <a:pt x="2123" y="1314"/>
                  </a:cubicBezTo>
                  <a:cubicBezTo>
                    <a:pt x="2205" y="1284"/>
                    <a:pt x="2268" y="1213"/>
                    <a:pt x="2291" y="1129"/>
                  </a:cubicBezTo>
                  <a:lnTo>
                    <a:pt x="2444" y="542"/>
                  </a:lnTo>
                  <a:close/>
                  <a:moveTo>
                    <a:pt x="2232" y="0"/>
                  </a:moveTo>
                  <a:cubicBezTo>
                    <a:pt x="2111" y="0"/>
                    <a:pt x="2004" y="84"/>
                    <a:pt x="1972" y="202"/>
                  </a:cubicBezTo>
                  <a:lnTo>
                    <a:pt x="1802" y="861"/>
                  </a:lnTo>
                  <a:cubicBezTo>
                    <a:pt x="1672" y="917"/>
                    <a:pt x="1549" y="988"/>
                    <a:pt x="1435" y="1072"/>
                  </a:cubicBezTo>
                  <a:lnTo>
                    <a:pt x="779" y="892"/>
                  </a:lnTo>
                  <a:cubicBezTo>
                    <a:pt x="755" y="885"/>
                    <a:pt x="731" y="882"/>
                    <a:pt x="707" y="882"/>
                  </a:cubicBezTo>
                  <a:cubicBezTo>
                    <a:pt x="613" y="882"/>
                    <a:pt x="523" y="932"/>
                    <a:pt x="474" y="1016"/>
                  </a:cubicBezTo>
                  <a:lnTo>
                    <a:pt x="63" y="1729"/>
                  </a:lnTo>
                  <a:cubicBezTo>
                    <a:pt x="0" y="1834"/>
                    <a:pt x="19" y="1968"/>
                    <a:pt x="107" y="2054"/>
                  </a:cubicBezTo>
                  <a:lnTo>
                    <a:pt x="592" y="2533"/>
                  </a:lnTo>
                  <a:cubicBezTo>
                    <a:pt x="577" y="2673"/>
                    <a:pt x="577" y="2816"/>
                    <a:pt x="592" y="2956"/>
                  </a:cubicBezTo>
                  <a:lnTo>
                    <a:pt x="109" y="3435"/>
                  </a:lnTo>
                  <a:cubicBezTo>
                    <a:pt x="21" y="3519"/>
                    <a:pt x="2" y="3653"/>
                    <a:pt x="65" y="3760"/>
                  </a:cubicBezTo>
                  <a:lnTo>
                    <a:pt x="477" y="4473"/>
                  </a:lnTo>
                  <a:cubicBezTo>
                    <a:pt x="525" y="4557"/>
                    <a:pt x="615" y="4607"/>
                    <a:pt x="709" y="4607"/>
                  </a:cubicBezTo>
                  <a:cubicBezTo>
                    <a:pt x="733" y="4607"/>
                    <a:pt x="757" y="4604"/>
                    <a:pt x="781" y="4597"/>
                  </a:cubicBezTo>
                  <a:lnTo>
                    <a:pt x="1437" y="4416"/>
                  </a:lnTo>
                  <a:cubicBezTo>
                    <a:pt x="1551" y="4500"/>
                    <a:pt x="1674" y="4572"/>
                    <a:pt x="1804" y="4628"/>
                  </a:cubicBezTo>
                  <a:lnTo>
                    <a:pt x="1974" y="5287"/>
                  </a:lnTo>
                  <a:cubicBezTo>
                    <a:pt x="2006" y="5405"/>
                    <a:pt x="2111" y="5488"/>
                    <a:pt x="2235" y="5488"/>
                  </a:cubicBezTo>
                  <a:lnTo>
                    <a:pt x="3057" y="5488"/>
                  </a:lnTo>
                  <a:cubicBezTo>
                    <a:pt x="3181" y="5488"/>
                    <a:pt x="3288" y="5405"/>
                    <a:pt x="3317" y="5287"/>
                  </a:cubicBezTo>
                  <a:lnTo>
                    <a:pt x="3489" y="4628"/>
                  </a:lnTo>
                  <a:cubicBezTo>
                    <a:pt x="3617" y="4572"/>
                    <a:pt x="3741" y="4500"/>
                    <a:pt x="3856" y="4416"/>
                  </a:cubicBezTo>
                  <a:lnTo>
                    <a:pt x="4511" y="4597"/>
                  </a:lnTo>
                  <a:cubicBezTo>
                    <a:pt x="4535" y="4604"/>
                    <a:pt x="4560" y="4607"/>
                    <a:pt x="4584" y="4607"/>
                  </a:cubicBezTo>
                  <a:cubicBezTo>
                    <a:pt x="4678" y="4607"/>
                    <a:pt x="4767" y="4557"/>
                    <a:pt x="4817" y="4473"/>
                  </a:cubicBezTo>
                  <a:lnTo>
                    <a:pt x="5228" y="3760"/>
                  </a:lnTo>
                  <a:cubicBezTo>
                    <a:pt x="5289" y="3653"/>
                    <a:pt x="5270" y="3519"/>
                    <a:pt x="5184" y="3435"/>
                  </a:cubicBezTo>
                  <a:lnTo>
                    <a:pt x="4698" y="2956"/>
                  </a:lnTo>
                  <a:cubicBezTo>
                    <a:pt x="4712" y="2816"/>
                    <a:pt x="4712" y="2673"/>
                    <a:pt x="4698" y="2533"/>
                  </a:cubicBezTo>
                  <a:lnTo>
                    <a:pt x="5182" y="2056"/>
                  </a:lnTo>
                  <a:cubicBezTo>
                    <a:pt x="5270" y="1970"/>
                    <a:pt x="5289" y="1834"/>
                    <a:pt x="5226" y="1729"/>
                  </a:cubicBezTo>
                  <a:lnTo>
                    <a:pt x="4815" y="1016"/>
                  </a:lnTo>
                  <a:cubicBezTo>
                    <a:pt x="4767" y="932"/>
                    <a:pt x="4677" y="882"/>
                    <a:pt x="4583" y="882"/>
                  </a:cubicBezTo>
                  <a:cubicBezTo>
                    <a:pt x="4559" y="882"/>
                    <a:pt x="4535" y="885"/>
                    <a:pt x="4511" y="892"/>
                  </a:cubicBezTo>
                  <a:lnTo>
                    <a:pt x="3854" y="1072"/>
                  </a:lnTo>
                  <a:cubicBezTo>
                    <a:pt x="3741" y="988"/>
                    <a:pt x="3617" y="917"/>
                    <a:pt x="3487" y="861"/>
                  </a:cubicBezTo>
                  <a:lnTo>
                    <a:pt x="3317" y="202"/>
                  </a:lnTo>
                  <a:cubicBezTo>
                    <a:pt x="3286" y="84"/>
                    <a:pt x="3179" y="0"/>
                    <a:pt x="3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838981" y="1696565"/>
              <a:ext cx="39607" cy="39607"/>
            </a:xfrm>
            <a:custGeom>
              <a:rect b="b" l="l" r="r" t="t"/>
              <a:pathLst>
                <a:path extrusionOk="0" h="1898" w="1898">
                  <a:moveTo>
                    <a:pt x="949" y="1"/>
                  </a:moveTo>
                  <a:cubicBezTo>
                    <a:pt x="424" y="1"/>
                    <a:pt x="0" y="425"/>
                    <a:pt x="0" y="949"/>
                  </a:cubicBezTo>
                  <a:cubicBezTo>
                    <a:pt x="0" y="1471"/>
                    <a:pt x="424" y="1897"/>
                    <a:pt x="949" y="1897"/>
                  </a:cubicBezTo>
                  <a:cubicBezTo>
                    <a:pt x="1471" y="1895"/>
                    <a:pt x="1895" y="1471"/>
                    <a:pt x="1897" y="949"/>
                  </a:cubicBezTo>
                  <a:cubicBezTo>
                    <a:pt x="1897" y="800"/>
                    <a:pt x="1775" y="680"/>
                    <a:pt x="1626" y="680"/>
                  </a:cubicBezTo>
                  <a:cubicBezTo>
                    <a:pt x="1480" y="680"/>
                    <a:pt x="1358" y="800"/>
                    <a:pt x="1358" y="949"/>
                  </a:cubicBezTo>
                  <a:cubicBezTo>
                    <a:pt x="1358" y="1196"/>
                    <a:pt x="1155" y="1359"/>
                    <a:pt x="944" y="1359"/>
                  </a:cubicBezTo>
                  <a:cubicBezTo>
                    <a:pt x="843" y="1359"/>
                    <a:pt x="741" y="1322"/>
                    <a:pt x="657" y="1239"/>
                  </a:cubicBezTo>
                  <a:cubicBezTo>
                    <a:pt x="399" y="980"/>
                    <a:pt x="584" y="538"/>
                    <a:pt x="949" y="538"/>
                  </a:cubicBezTo>
                  <a:cubicBezTo>
                    <a:pt x="1094" y="534"/>
                    <a:pt x="1209" y="414"/>
                    <a:pt x="1209" y="269"/>
                  </a:cubicBezTo>
                  <a:cubicBezTo>
                    <a:pt x="1209" y="125"/>
                    <a:pt x="1094" y="5"/>
                    <a:pt x="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p:nvPr/>
        </p:nvSpPr>
        <p:spPr>
          <a:xfrm>
            <a:off x="-553412" y="-743037"/>
            <a:ext cx="1838400" cy="1838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10" name="Google Shape;310;p30"/>
          <p:cNvSpPr txBox="1"/>
          <p:nvPr>
            <p:ph idx="5" type="title"/>
          </p:nvPr>
        </p:nvSpPr>
        <p:spPr>
          <a:xfrm>
            <a:off x="1299397" y="18896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1" name="Google Shape;311;p30"/>
          <p:cNvSpPr txBox="1"/>
          <p:nvPr>
            <p:ph idx="6" type="title"/>
          </p:nvPr>
        </p:nvSpPr>
        <p:spPr>
          <a:xfrm>
            <a:off x="1299397" y="36624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2" name="Google Shape;312;p30"/>
          <p:cNvSpPr txBox="1"/>
          <p:nvPr>
            <p:ph idx="7" type="title"/>
          </p:nvPr>
        </p:nvSpPr>
        <p:spPr>
          <a:xfrm>
            <a:off x="4808310" y="188964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3" name="Google Shape;313;p30"/>
          <p:cNvSpPr txBox="1"/>
          <p:nvPr>
            <p:ph idx="8" type="title"/>
          </p:nvPr>
        </p:nvSpPr>
        <p:spPr>
          <a:xfrm>
            <a:off x="4808310" y="36624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14" name="Google Shape;314;p30"/>
          <p:cNvSpPr txBox="1"/>
          <p:nvPr>
            <p:ph idx="9" type="subTitle"/>
          </p:nvPr>
        </p:nvSpPr>
        <p:spPr>
          <a:xfrm>
            <a:off x="2186502" y="1713963"/>
            <a:ext cx="2149200" cy="8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rPr>
              <a:t>About </a:t>
            </a:r>
            <a:endParaRPr b="1">
              <a:solidFill>
                <a:srgbClr val="0000FF"/>
              </a:solidFill>
            </a:endParaRPr>
          </a:p>
          <a:p>
            <a:pPr indent="0" lvl="0" marL="0" rtl="0" algn="l">
              <a:spcBef>
                <a:spcPts val="0"/>
              </a:spcBef>
              <a:spcAft>
                <a:spcPts val="0"/>
              </a:spcAft>
              <a:buNone/>
            </a:pPr>
            <a:r>
              <a:rPr b="1" lang="en">
                <a:solidFill>
                  <a:srgbClr val="0000FF"/>
                </a:solidFill>
              </a:rPr>
              <a:t>LEGO</a:t>
            </a:r>
            <a:endParaRPr b="1">
              <a:solidFill>
                <a:srgbClr val="0000FF"/>
              </a:solidFill>
            </a:endParaRPr>
          </a:p>
        </p:txBody>
      </p:sp>
      <p:sp>
        <p:nvSpPr>
          <p:cNvPr id="315" name="Google Shape;315;p30"/>
          <p:cNvSpPr txBox="1"/>
          <p:nvPr>
            <p:ph idx="14" type="subTitle"/>
          </p:nvPr>
        </p:nvSpPr>
        <p:spPr>
          <a:xfrm>
            <a:off x="2186502" y="3519845"/>
            <a:ext cx="2149200" cy="8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rPr>
              <a:t>Project timeline</a:t>
            </a:r>
            <a:endParaRPr b="1">
              <a:solidFill>
                <a:srgbClr val="0000FF"/>
              </a:solidFill>
            </a:endParaRPr>
          </a:p>
        </p:txBody>
      </p:sp>
      <p:sp>
        <p:nvSpPr>
          <p:cNvPr id="316" name="Google Shape;316;p30"/>
          <p:cNvSpPr txBox="1"/>
          <p:nvPr>
            <p:ph idx="15" type="subTitle"/>
          </p:nvPr>
        </p:nvSpPr>
        <p:spPr>
          <a:xfrm>
            <a:off x="5695403" y="3273320"/>
            <a:ext cx="2149200" cy="8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rPr>
              <a:t>Next steps</a:t>
            </a:r>
            <a:endParaRPr b="1">
              <a:solidFill>
                <a:srgbClr val="0000FF"/>
              </a:solidFill>
            </a:endParaRPr>
          </a:p>
        </p:txBody>
      </p:sp>
      <p:sp>
        <p:nvSpPr>
          <p:cNvPr id="317" name="Google Shape;317;p30"/>
          <p:cNvSpPr txBox="1"/>
          <p:nvPr>
            <p:ph idx="13" type="subTitle"/>
          </p:nvPr>
        </p:nvSpPr>
        <p:spPr>
          <a:xfrm>
            <a:off x="5695403" y="1713963"/>
            <a:ext cx="2149200" cy="8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rPr>
              <a:t>Market research</a:t>
            </a:r>
            <a:endParaRPr b="1">
              <a:solidFill>
                <a:srgbClr val="0000FF"/>
              </a:solidFill>
            </a:endParaRPr>
          </a:p>
        </p:txBody>
      </p:sp>
      <p:sp>
        <p:nvSpPr>
          <p:cNvPr id="318" name="Google Shape;318;p30"/>
          <p:cNvSpPr/>
          <p:nvPr/>
        </p:nvSpPr>
        <p:spPr>
          <a:xfrm flipH="1">
            <a:off x="8705438" y="-53576"/>
            <a:ext cx="1545" cy="2116"/>
          </a:xfrm>
          <a:custGeom>
            <a:rect b="b" l="l" r="r" t="t"/>
            <a:pathLst>
              <a:path extrusionOk="0" h="63" w="46">
                <a:moveTo>
                  <a:pt x="46" y="0"/>
                </a:moveTo>
                <a:lnTo>
                  <a:pt x="46" y="0"/>
                </a:lnTo>
                <a:cubicBezTo>
                  <a:pt x="30" y="22"/>
                  <a:pt x="16" y="42"/>
                  <a:pt x="0" y="63"/>
                </a:cubicBezTo>
                <a:lnTo>
                  <a:pt x="30" y="63"/>
                </a:lnTo>
                <a:lnTo>
                  <a:pt x="46" y="0"/>
                </a:lnTo>
                <a:close/>
              </a:path>
            </a:pathLst>
          </a:custGeom>
          <a:solidFill>
            <a:srgbClr val="351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5230734" y="-2118607"/>
            <a:ext cx="31" cy="50847"/>
          </a:xfrm>
          <a:custGeom>
            <a:rect b="b" l="l" r="r" t="t"/>
            <a:pathLst>
              <a:path extrusionOk="0" fill="none" h="1616" w="1">
                <a:moveTo>
                  <a:pt x="1" y="1"/>
                </a:moveTo>
                <a:lnTo>
                  <a:pt x="1" y="1615"/>
                </a:lnTo>
              </a:path>
            </a:pathLst>
          </a:custGeom>
          <a:noFill/>
          <a:ln cap="rnd" cmpd="sng" w="6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5256346" y="-2118607"/>
            <a:ext cx="31" cy="50847"/>
          </a:xfrm>
          <a:custGeom>
            <a:rect b="b" l="l" r="r" t="t"/>
            <a:pathLst>
              <a:path extrusionOk="0" fill="none" h="1616" w="1">
                <a:moveTo>
                  <a:pt x="0" y="1"/>
                </a:moveTo>
                <a:lnTo>
                  <a:pt x="0" y="1615"/>
                </a:lnTo>
              </a:path>
            </a:pathLst>
          </a:custGeom>
          <a:noFill/>
          <a:ln cap="rnd" cmpd="sng" w="6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0"/>
          <p:cNvGrpSpPr/>
          <p:nvPr/>
        </p:nvGrpSpPr>
        <p:grpSpPr>
          <a:xfrm>
            <a:off x="365821" y="1160675"/>
            <a:ext cx="8796754" cy="3987900"/>
            <a:chOff x="699000" y="1160675"/>
            <a:chExt cx="8463300" cy="3987900"/>
          </a:xfrm>
        </p:grpSpPr>
        <p:cxnSp>
          <p:nvCxnSpPr>
            <p:cNvPr id="322" name="Google Shape;322;p30"/>
            <p:cNvCxnSpPr/>
            <p:nvPr/>
          </p:nvCxnSpPr>
          <p:spPr>
            <a:xfrm>
              <a:off x="699000" y="3076400"/>
              <a:ext cx="8463300" cy="0"/>
            </a:xfrm>
            <a:prstGeom prst="straightConnector1">
              <a:avLst/>
            </a:prstGeom>
            <a:noFill/>
            <a:ln cap="flat" cmpd="sng" w="9525">
              <a:solidFill>
                <a:schemeClr val="dk1"/>
              </a:solidFill>
              <a:prstDash val="solid"/>
              <a:round/>
              <a:headEnd len="med" w="med" type="none"/>
              <a:tailEnd len="med" w="med" type="none"/>
            </a:ln>
          </p:spPr>
        </p:cxnSp>
        <p:cxnSp>
          <p:nvCxnSpPr>
            <p:cNvPr id="323" name="Google Shape;323;p30"/>
            <p:cNvCxnSpPr/>
            <p:nvPr/>
          </p:nvCxnSpPr>
          <p:spPr>
            <a:xfrm>
              <a:off x="4745738" y="1160675"/>
              <a:ext cx="0" cy="398790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30"/>
            <p:cNvCxnSpPr/>
            <p:nvPr/>
          </p:nvCxnSpPr>
          <p:spPr>
            <a:xfrm>
              <a:off x="699000" y="1162050"/>
              <a:ext cx="8463300" cy="0"/>
            </a:xfrm>
            <a:prstGeom prst="straightConnector1">
              <a:avLst/>
            </a:prstGeom>
            <a:noFill/>
            <a:ln cap="flat" cmpd="sng" w="9525">
              <a:solidFill>
                <a:schemeClr val="dk1"/>
              </a:solidFill>
              <a:prstDash val="solid"/>
              <a:round/>
              <a:headEnd len="med" w="med" type="none"/>
              <a:tailEnd len="med" w="med" type="none"/>
            </a:ln>
          </p:spPr>
        </p:cxnSp>
      </p:grpSp>
      <p:sp>
        <p:nvSpPr>
          <p:cNvPr id="325" name="Google Shape;32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30"/>
          <p:cNvPicPr preferRelativeResize="0"/>
          <p:nvPr/>
        </p:nvPicPr>
        <p:blipFill>
          <a:blip r:embed="rId3">
            <a:alphaModFix/>
          </a:blip>
          <a:stretch>
            <a:fillRect/>
          </a:stretch>
        </p:blipFill>
        <p:spPr>
          <a:xfrm>
            <a:off x="365822" y="1415599"/>
            <a:ext cx="1138903" cy="1433450"/>
          </a:xfrm>
          <a:prstGeom prst="rect">
            <a:avLst/>
          </a:prstGeom>
          <a:noFill/>
          <a:ln>
            <a:noFill/>
          </a:ln>
        </p:spPr>
      </p:pic>
      <p:pic>
        <p:nvPicPr>
          <p:cNvPr id="327" name="Google Shape;327;p30"/>
          <p:cNvPicPr preferRelativeResize="0"/>
          <p:nvPr/>
        </p:nvPicPr>
        <p:blipFill>
          <a:blip r:embed="rId4">
            <a:alphaModFix/>
          </a:blip>
          <a:stretch>
            <a:fillRect/>
          </a:stretch>
        </p:blipFill>
        <p:spPr>
          <a:xfrm>
            <a:off x="-152400" y="3758882"/>
            <a:ext cx="2517085" cy="1433450"/>
          </a:xfrm>
          <a:prstGeom prst="rect">
            <a:avLst/>
          </a:prstGeom>
          <a:noFill/>
          <a:ln>
            <a:noFill/>
          </a:ln>
        </p:spPr>
      </p:pic>
      <p:pic>
        <p:nvPicPr>
          <p:cNvPr id="328" name="Google Shape;328;p30"/>
          <p:cNvPicPr preferRelativeResize="0"/>
          <p:nvPr/>
        </p:nvPicPr>
        <p:blipFill>
          <a:blip r:embed="rId5">
            <a:alphaModFix/>
          </a:blip>
          <a:stretch>
            <a:fillRect/>
          </a:stretch>
        </p:blipFill>
        <p:spPr>
          <a:xfrm>
            <a:off x="6459581" y="941525"/>
            <a:ext cx="3531745" cy="1988600"/>
          </a:xfrm>
          <a:prstGeom prst="rect">
            <a:avLst/>
          </a:prstGeom>
          <a:noFill/>
          <a:ln>
            <a:noFill/>
          </a:ln>
        </p:spPr>
      </p:pic>
      <p:pic>
        <p:nvPicPr>
          <p:cNvPr id="329" name="Google Shape;329;p30"/>
          <p:cNvPicPr preferRelativeResize="0"/>
          <p:nvPr/>
        </p:nvPicPr>
        <p:blipFill>
          <a:blip r:embed="rId6">
            <a:alphaModFix/>
          </a:blip>
          <a:stretch>
            <a:fillRect/>
          </a:stretch>
        </p:blipFill>
        <p:spPr>
          <a:xfrm>
            <a:off x="6907256" y="3662425"/>
            <a:ext cx="2637319" cy="1501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schedule</a:t>
            </a:r>
            <a:endParaRPr/>
          </a:p>
        </p:txBody>
      </p:sp>
      <p:graphicFrame>
        <p:nvGraphicFramePr>
          <p:cNvPr id="666" name="Google Shape;666;p48"/>
          <p:cNvGraphicFramePr/>
          <p:nvPr/>
        </p:nvGraphicFramePr>
        <p:xfrm>
          <a:off x="827688" y="1350420"/>
          <a:ext cx="3000000" cy="3000000"/>
        </p:xfrm>
        <a:graphic>
          <a:graphicData uri="http://schemas.openxmlformats.org/drawingml/2006/table">
            <a:tbl>
              <a:tblPr>
                <a:noFill/>
                <a:tableStyleId>{729E91EA-C359-4FEA-8F65-E126B5C1C541}</a:tableStyleId>
              </a:tblPr>
              <a:tblGrid>
                <a:gridCol w="382850"/>
                <a:gridCol w="382850"/>
                <a:gridCol w="390175"/>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tblGrid>
              <a:tr h="277825">
                <a:tc gridSpan="4">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a:solidFill>
                            <a:schemeClr val="lt2"/>
                          </a:solidFill>
                          <a:latin typeface="Anaheim"/>
                          <a:ea typeface="Anaheim"/>
                          <a:cs typeface="Anaheim"/>
                          <a:sym typeface="Anaheim"/>
                        </a:rPr>
                        <a:t>Feb 01 - Feb 15</a:t>
                      </a:r>
                      <a:endParaRPr>
                        <a:solidFill>
                          <a:schemeClr val="lt2"/>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a:solidFill>
                            <a:schemeClr val="lt2"/>
                          </a:solidFill>
                          <a:latin typeface="Anaheim"/>
                          <a:ea typeface="Anaheim"/>
                          <a:cs typeface="Anaheim"/>
                          <a:sym typeface="Anaheim"/>
                        </a:rPr>
                        <a:t>Feb 16 - Mar 01</a:t>
                      </a:r>
                      <a:endParaRPr>
                        <a:solidFill>
                          <a:schemeClr val="lt2"/>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a:solidFill>
                            <a:schemeClr val="lt2"/>
                          </a:solidFill>
                          <a:latin typeface="Anaheim"/>
                          <a:ea typeface="Anaheim"/>
                          <a:cs typeface="Anaheim"/>
                          <a:sym typeface="Anaheim"/>
                        </a:rPr>
                        <a:t>Mar 16- Apr 12</a:t>
                      </a:r>
                      <a:endParaRPr>
                        <a:solidFill>
                          <a:schemeClr val="lt2"/>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a:solidFill>
                            <a:schemeClr val="lt2"/>
                          </a:solidFill>
                          <a:latin typeface="Anaheim"/>
                          <a:ea typeface="Anaheim"/>
                          <a:cs typeface="Anaheim"/>
                          <a:sym typeface="Anaheim"/>
                        </a:rPr>
                        <a:t>Apr 13 - Apr 25</a:t>
                      </a:r>
                      <a:endParaRPr>
                        <a:solidFill>
                          <a:schemeClr val="lt2"/>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70650">
                <a:tc gridSpan="4">
                  <a:txBody>
                    <a:bodyPr/>
                    <a:lstStyle/>
                    <a:p>
                      <a:pPr indent="0" lvl="0" marL="0" rtl="0" algn="ctr">
                        <a:spcBef>
                          <a:spcPts val="0"/>
                        </a:spcBef>
                        <a:spcAft>
                          <a:spcPts val="0"/>
                        </a:spcAft>
                        <a:buNone/>
                      </a:pPr>
                      <a:r>
                        <a:rPr lang="en" sz="2300">
                          <a:solidFill>
                            <a:schemeClr val="lt2"/>
                          </a:solidFill>
                          <a:latin typeface="Space Grotesk"/>
                          <a:ea typeface="Space Grotesk"/>
                          <a:cs typeface="Space Grotesk"/>
                          <a:sym typeface="Space Grotesk"/>
                        </a:rPr>
                        <a:t>Phase 1-2 </a:t>
                      </a:r>
                      <a:endParaRPr sz="2300">
                        <a:solidFill>
                          <a:schemeClr val="lt2"/>
                        </a:solidFill>
                        <a:latin typeface="Space Grotesk"/>
                        <a:ea typeface="Space Grotesk"/>
                        <a:cs typeface="Space Grotesk"/>
                        <a:sym typeface="Space Grotes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Project Overview</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c hMerge="1"/>
                <a:tc gridSpan="4">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Grand Strategy and Data Analysis</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825">
                <a:tc gridSpan="4">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Business</a:t>
                      </a:r>
                      <a:r>
                        <a:rPr lang="en">
                          <a:solidFill>
                            <a:schemeClr val="dk1"/>
                          </a:solidFill>
                          <a:latin typeface="Anaheim"/>
                          <a:ea typeface="Anaheim"/>
                          <a:cs typeface="Anaheim"/>
                          <a:sym typeface="Anaheim"/>
                        </a:rPr>
                        <a:t> Team</a:t>
                      </a:r>
                      <a:endParaRPr sz="1200">
                        <a:solidFill>
                          <a:schemeClr val="lt2"/>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1350">
                          <a:solidFill>
                            <a:schemeClr val="dk1"/>
                          </a:solidFill>
                          <a:latin typeface="Anaheim"/>
                          <a:ea typeface="Anaheim"/>
                          <a:cs typeface="Anaheim"/>
                          <a:sym typeface="Anaheim"/>
                        </a:rPr>
                        <a:t>Project Details</a:t>
                      </a:r>
                      <a:endParaRPr sz="1350">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hMerge="1"/>
                <a:tc hMerge="1"/>
                <a:tc gridSpan="4">
                  <a:txBody>
                    <a:bodyPr/>
                    <a:lstStyle/>
                    <a:p>
                      <a:pPr indent="0" lvl="0" marL="0" rtl="0" algn="l">
                        <a:spcBef>
                          <a:spcPts val="0"/>
                        </a:spcBef>
                        <a:spcAft>
                          <a:spcPts val="0"/>
                        </a:spcAft>
                        <a:buNone/>
                      </a:pPr>
                      <a:r>
                        <a:rPr lang="en" sz="1300">
                          <a:solidFill>
                            <a:schemeClr val="dk1"/>
                          </a:solidFill>
                          <a:latin typeface="Anaheim"/>
                          <a:ea typeface="Anaheim"/>
                          <a:cs typeface="Anaheim"/>
                          <a:sym typeface="Anaheim"/>
                        </a:rPr>
                        <a:t>Position,Competitor</a:t>
                      </a:r>
                      <a:endParaRPr sz="1300">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1825">
                <a:tc gridSpan="4">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Tech Team</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1350">
                          <a:solidFill>
                            <a:schemeClr val="dk1"/>
                          </a:solidFill>
                          <a:latin typeface="Anaheim"/>
                          <a:ea typeface="Anaheim"/>
                          <a:cs typeface="Anaheim"/>
                          <a:sym typeface="Anaheim"/>
                        </a:rPr>
                        <a:t>Brandwatch Access</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Queries, analysis</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650">
                <a:tc gridSpan="4">
                  <a:txBody>
                    <a:bodyPr/>
                    <a:lstStyle/>
                    <a:p>
                      <a:pPr indent="0" lvl="0" marL="0" rtl="0" algn="ctr">
                        <a:spcBef>
                          <a:spcPts val="0"/>
                        </a:spcBef>
                        <a:spcAft>
                          <a:spcPts val="0"/>
                        </a:spcAft>
                        <a:buNone/>
                      </a:pPr>
                      <a:r>
                        <a:rPr lang="en" sz="2200">
                          <a:solidFill>
                            <a:schemeClr val="lt2"/>
                          </a:solidFill>
                          <a:latin typeface="Space Grotesk"/>
                          <a:ea typeface="Space Grotesk"/>
                          <a:cs typeface="Space Grotesk"/>
                          <a:sym typeface="Space Grotesk"/>
                        </a:rPr>
                        <a:t>Phase 3-4</a:t>
                      </a:r>
                      <a:endParaRPr sz="2200">
                        <a:solidFill>
                          <a:schemeClr val="lt2"/>
                        </a:solidFill>
                        <a:latin typeface="Space Grotesk"/>
                        <a:ea typeface="Space Grotesk"/>
                        <a:cs typeface="Space Grotesk"/>
                        <a:sym typeface="Space Grotesk"/>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Business Analysis</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hMerge="1"/>
                <a:tc hMerge="1"/>
                <a:tc hMerge="1"/>
                <a:tc hMerge="1"/>
                <a:tc gridSpan="4">
                  <a:txBody>
                    <a:bodyPr/>
                    <a:lstStyle/>
                    <a:p>
                      <a:pPr indent="0" lvl="0" marL="0" rtl="0" algn="l">
                        <a:spcBef>
                          <a:spcPts val="0"/>
                        </a:spcBef>
                        <a:spcAft>
                          <a:spcPts val="0"/>
                        </a:spcAft>
                        <a:buNone/>
                      </a:pPr>
                      <a:r>
                        <a:rPr lang="en" sz="1300">
                          <a:solidFill>
                            <a:schemeClr val="dk1"/>
                          </a:solidFill>
                          <a:latin typeface="Anaheim"/>
                          <a:ea typeface="Anaheim"/>
                          <a:cs typeface="Anaheim"/>
                          <a:sym typeface="Anaheim"/>
                        </a:rPr>
                        <a:t>Further Adjustment</a:t>
                      </a:r>
                      <a:endParaRPr sz="1300">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hMerge="1"/>
                <a:tc hMerge="1"/>
                <a:tc hMerge="1"/>
              </a:tr>
              <a:tr h="411825">
                <a:tc gridSpan="4">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Business Team</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4">
                  <a:txBody>
                    <a:bodyPr/>
                    <a:lstStyle/>
                    <a:p>
                      <a:pPr indent="0" lvl="0" marL="0" rtl="0" algn="l">
                        <a:spcBef>
                          <a:spcPts val="0"/>
                        </a:spcBef>
                        <a:spcAft>
                          <a:spcPts val="0"/>
                        </a:spcAft>
                        <a:buNone/>
                      </a:pPr>
                      <a:r>
                        <a:rPr lang="en" sz="1200">
                          <a:solidFill>
                            <a:schemeClr val="dk1"/>
                          </a:solidFill>
                          <a:latin typeface="Anaheim"/>
                          <a:ea typeface="Anaheim"/>
                          <a:cs typeface="Anaheim"/>
                          <a:sym typeface="Anaheim"/>
                        </a:rPr>
                        <a:t>Model Interpretation</a:t>
                      </a:r>
                      <a:endParaRPr sz="1200">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hMerge="1"/>
                <a:tc hMerge="1"/>
                <a:tc gridSpan="5">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Refine key indicators</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r>
              <a:tr h="411825">
                <a:tc gridSpan="4">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Tech Team</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4">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Model Building</a:t>
                      </a:r>
                      <a:endParaRPr>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gridSpan="5">
                  <a:txBody>
                    <a:bodyPr/>
                    <a:lstStyle/>
                    <a:p>
                      <a:pPr indent="0" lvl="0" marL="0" rtl="0" algn="l">
                        <a:spcBef>
                          <a:spcPts val="0"/>
                        </a:spcBef>
                        <a:spcAft>
                          <a:spcPts val="0"/>
                        </a:spcAft>
                        <a:buNone/>
                      </a:pPr>
                      <a:r>
                        <a:rPr lang="en" sz="1200">
                          <a:solidFill>
                            <a:schemeClr val="dk1"/>
                          </a:solidFill>
                          <a:latin typeface="Anaheim"/>
                          <a:ea typeface="Anaheim"/>
                          <a:cs typeface="Anaheim"/>
                          <a:sym typeface="Anaheim"/>
                        </a:rPr>
                        <a:t>Optimize model precision</a:t>
                      </a:r>
                      <a:endParaRPr sz="1200">
                        <a:solidFill>
                          <a:schemeClr val="dk1"/>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hMerge="1"/>
                <a:tc hMerge="1"/>
                <a:tc hMerge="1"/>
              </a:tr>
            </a:tbl>
          </a:graphicData>
        </a:graphic>
      </p:graphicFrame>
      <p:sp>
        <p:nvSpPr>
          <p:cNvPr id="667" name="Google Shape;66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9"/>
          <p:cNvSpPr txBox="1"/>
          <p:nvPr>
            <p:ph type="title"/>
          </p:nvPr>
        </p:nvSpPr>
        <p:spPr>
          <a:xfrm>
            <a:off x="641300" y="539500"/>
            <a:ext cx="5990700" cy="73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 and Mitigation </a:t>
            </a:r>
            <a:endParaRPr/>
          </a:p>
        </p:txBody>
      </p:sp>
      <p:sp>
        <p:nvSpPr>
          <p:cNvPr id="673" name="Google Shape;673;p49"/>
          <p:cNvSpPr txBox="1"/>
          <p:nvPr>
            <p:ph idx="1" type="subTitle"/>
          </p:nvPr>
        </p:nvSpPr>
        <p:spPr>
          <a:xfrm>
            <a:off x="387950" y="1301475"/>
            <a:ext cx="5764200" cy="4030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000000"/>
              </a:buClr>
              <a:buSzPts val="1600"/>
              <a:buAutoNum type="arabicPeriod"/>
            </a:pPr>
            <a:r>
              <a:rPr b="1" lang="en" sz="1600">
                <a:solidFill>
                  <a:srgbClr val="000000"/>
                </a:solidFill>
              </a:rPr>
              <a:t>Logistics &amp; Overall risks</a:t>
            </a:r>
            <a:endParaRPr b="1" sz="16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a:solidFill>
                  <a:srgbClr val="000000"/>
                </a:solidFill>
              </a:rPr>
              <a:t>Failing to better understanding of the business objectives</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en">
                <a:solidFill>
                  <a:srgbClr val="000000"/>
                </a:solidFill>
              </a:rPr>
              <a:t>Data Analysis Knowledge Gap</a:t>
            </a:r>
            <a:endParaRPr sz="13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a:solidFill>
                  <a:srgbClr val="000000"/>
                </a:solidFill>
              </a:rPr>
              <a:t>Potential inefficiency of a large team</a:t>
            </a:r>
            <a:endParaRPr>
              <a:solidFill>
                <a:srgbClr val="000000"/>
              </a:solidFill>
            </a:endParaRPr>
          </a:p>
          <a:p>
            <a:pPr indent="0" lvl="0" marL="457200" rtl="0" algn="l">
              <a:lnSpc>
                <a:spcPct val="115000"/>
              </a:lnSpc>
              <a:spcBef>
                <a:spcPts val="900"/>
              </a:spcBef>
              <a:spcAft>
                <a:spcPts val="0"/>
              </a:spcAft>
              <a:buNone/>
            </a:pPr>
            <a:r>
              <a:rPr lang="en">
                <a:solidFill>
                  <a:srgbClr val="000000"/>
                </a:solidFill>
              </a:rPr>
              <a:t>Tactics: Better Communication, External Source of Help</a:t>
            </a:r>
            <a:endParaRPr>
              <a:solidFill>
                <a:srgbClr val="000000"/>
              </a:solidFill>
            </a:endParaRPr>
          </a:p>
          <a:p>
            <a:pPr indent="-330200" lvl="0" marL="457200" marR="0" rtl="0" algn="l">
              <a:lnSpc>
                <a:spcPct val="115000"/>
              </a:lnSpc>
              <a:spcBef>
                <a:spcPts val="900"/>
              </a:spcBef>
              <a:spcAft>
                <a:spcPts val="0"/>
              </a:spcAft>
              <a:buClr>
                <a:srgbClr val="000000"/>
              </a:buClr>
              <a:buSzPts val="1600"/>
              <a:buAutoNum type="arabicPeriod"/>
            </a:pPr>
            <a:r>
              <a:rPr b="1" lang="en" sz="1600">
                <a:solidFill>
                  <a:srgbClr val="000000"/>
                </a:solidFill>
              </a:rPr>
              <a:t>Model Specific</a:t>
            </a:r>
            <a:endParaRPr b="1" sz="1600">
              <a:solidFill>
                <a:srgbClr val="000000"/>
              </a:solidFill>
            </a:endParaRPr>
          </a:p>
          <a:p>
            <a:pPr indent="-317500" lvl="0" marL="457200" marR="0" rtl="0" algn="l">
              <a:lnSpc>
                <a:spcPct val="115000"/>
              </a:lnSpc>
              <a:spcBef>
                <a:spcPts val="0"/>
              </a:spcBef>
              <a:spcAft>
                <a:spcPts val="0"/>
              </a:spcAft>
              <a:buClr>
                <a:srgbClr val="000000"/>
              </a:buClr>
              <a:buSzPts val="1400"/>
              <a:buChar char="-"/>
            </a:pPr>
            <a:r>
              <a:rPr lang="en">
                <a:solidFill>
                  <a:srgbClr val="000000"/>
                </a:solidFill>
              </a:rPr>
              <a:t>Metrics Selection</a:t>
            </a:r>
            <a:endParaRPr>
              <a:solidFill>
                <a:srgbClr val="000000"/>
              </a:solidFill>
            </a:endParaRPr>
          </a:p>
          <a:p>
            <a:pPr indent="-317500" lvl="0" marL="457200" marR="0" rtl="0" algn="l">
              <a:lnSpc>
                <a:spcPct val="115000"/>
              </a:lnSpc>
              <a:spcBef>
                <a:spcPts val="0"/>
              </a:spcBef>
              <a:spcAft>
                <a:spcPts val="0"/>
              </a:spcAft>
              <a:buClr>
                <a:srgbClr val="000000"/>
              </a:buClr>
              <a:buSzPts val="1400"/>
              <a:buChar char="-"/>
            </a:pPr>
            <a:r>
              <a:rPr lang="en">
                <a:solidFill>
                  <a:srgbClr val="000000"/>
                </a:solidFill>
              </a:rPr>
              <a:t>Inaccurate Sentiment Analysis Labels</a:t>
            </a:r>
            <a:endParaRPr>
              <a:solidFill>
                <a:srgbClr val="000000"/>
              </a:solidFill>
            </a:endParaRPr>
          </a:p>
          <a:p>
            <a:pPr indent="-317500" lvl="0" marL="457200" marR="0" rtl="0" algn="l">
              <a:lnSpc>
                <a:spcPct val="115000"/>
              </a:lnSpc>
              <a:spcBef>
                <a:spcPts val="0"/>
              </a:spcBef>
              <a:spcAft>
                <a:spcPts val="0"/>
              </a:spcAft>
              <a:buClr>
                <a:srgbClr val="000000"/>
              </a:buClr>
              <a:buSzPts val="1400"/>
              <a:buChar char="-"/>
            </a:pPr>
            <a:r>
              <a:rPr lang="en">
                <a:solidFill>
                  <a:srgbClr val="000000"/>
                </a:solidFill>
              </a:rPr>
              <a:t>Noise Alleviation</a:t>
            </a:r>
            <a:endParaRPr b="1" sz="1600">
              <a:solidFill>
                <a:srgbClr val="000000"/>
              </a:solidFill>
            </a:endParaRPr>
          </a:p>
          <a:p>
            <a:pPr indent="0" lvl="0" marL="457200" rtl="0" algn="l">
              <a:lnSpc>
                <a:spcPct val="115000"/>
              </a:lnSpc>
              <a:spcBef>
                <a:spcPts val="900"/>
              </a:spcBef>
              <a:spcAft>
                <a:spcPts val="0"/>
              </a:spcAft>
              <a:buNone/>
            </a:pPr>
            <a:r>
              <a:rPr lang="en" sz="1300">
                <a:solidFill>
                  <a:srgbClr val="000000"/>
                </a:solidFill>
              </a:rPr>
              <a:t>Tactics: Manual Elimination of Noise, Complementary Qualitative Analysis</a:t>
            </a:r>
            <a:endParaRPr sz="1300">
              <a:solidFill>
                <a:srgbClr val="000000"/>
              </a:solidFill>
            </a:endParaRPr>
          </a:p>
          <a:p>
            <a:pPr indent="0" lvl="0" marL="457200" rtl="0" algn="l">
              <a:lnSpc>
                <a:spcPct val="115000"/>
              </a:lnSpc>
              <a:spcBef>
                <a:spcPts val="900"/>
              </a:spcBef>
              <a:spcAft>
                <a:spcPts val="900"/>
              </a:spcAft>
              <a:buNone/>
            </a:pPr>
            <a:r>
              <a:t/>
            </a:r>
            <a:endParaRPr sz="1200">
              <a:solidFill>
                <a:srgbClr val="000000"/>
              </a:solidFill>
            </a:endParaRPr>
          </a:p>
        </p:txBody>
      </p:sp>
      <p:grpSp>
        <p:nvGrpSpPr>
          <p:cNvPr id="674" name="Google Shape;674;p49"/>
          <p:cNvGrpSpPr/>
          <p:nvPr/>
        </p:nvGrpSpPr>
        <p:grpSpPr>
          <a:xfrm rot="5400000">
            <a:off x="8319073" y="221459"/>
            <a:ext cx="506894" cy="1142977"/>
            <a:chOff x="8010525" y="533400"/>
            <a:chExt cx="504975" cy="1886100"/>
          </a:xfrm>
        </p:grpSpPr>
        <p:sp>
          <p:nvSpPr>
            <p:cNvPr id="675" name="Google Shape;675;p49"/>
            <p:cNvSpPr/>
            <p:nvPr/>
          </p:nvSpPr>
          <p:spPr>
            <a:xfrm>
              <a:off x="8458200" y="533400"/>
              <a:ext cx="57300" cy="188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8315325" y="533400"/>
              <a:ext cx="57300" cy="188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8153400" y="533400"/>
              <a:ext cx="57300" cy="188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8010525" y="533400"/>
              <a:ext cx="57300" cy="188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0" name="Google Shape;680;p49"/>
          <p:cNvPicPr preferRelativeResize="0"/>
          <p:nvPr/>
        </p:nvPicPr>
        <p:blipFill>
          <a:blip r:embed="rId3">
            <a:alphaModFix/>
          </a:blip>
          <a:stretch>
            <a:fillRect/>
          </a:stretch>
        </p:blipFill>
        <p:spPr>
          <a:xfrm>
            <a:off x="6031475" y="539500"/>
            <a:ext cx="2890575" cy="4247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50"/>
          <p:cNvPicPr preferRelativeResize="0"/>
          <p:nvPr/>
        </p:nvPicPr>
        <p:blipFill rotWithShape="1">
          <a:blip r:embed="rId3">
            <a:alphaModFix/>
          </a:blip>
          <a:srcRect b="0" l="25919" r="26415" t="0"/>
          <a:stretch/>
        </p:blipFill>
        <p:spPr>
          <a:xfrm>
            <a:off x="-25663" y="0"/>
            <a:ext cx="9195325" cy="5143500"/>
          </a:xfrm>
          <a:prstGeom prst="rect">
            <a:avLst/>
          </a:prstGeom>
          <a:noFill/>
          <a:ln>
            <a:noFill/>
          </a:ln>
        </p:spPr>
      </p:pic>
      <p:sp>
        <p:nvSpPr>
          <p:cNvPr id="686" name="Google Shape;68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7" name="Google Shape;687;p50"/>
          <p:cNvPicPr preferRelativeResize="0"/>
          <p:nvPr/>
        </p:nvPicPr>
        <p:blipFill>
          <a:blip r:embed="rId4">
            <a:alphaModFix/>
          </a:blip>
          <a:stretch>
            <a:fillRect/>
          </a:stretch>
        </p:blipFill>
        <p:spPr>
          <a:xfrm>
            <a:off x="3630699" y="1848525"/>
            <a:ext cx="1953175" cy="144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1075000" y="533425"/>
            <a:ext cx="2858100" cy="7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LEGO</a:t>
            </a:r>
            <a:endParaRPr/>
          </a:p>
        </p:txBody>
      </p:sp>
      <p:sp>
        <p:nvSpPr>
          <p:cNvPr id="335" name="Google Shape;335;p31"/>
          <p:cNvSpPr/>
          <p:nvPr/>
        </p:nvSpPr>
        <p:spPr>
          <a:xfrm>
            <a:off x="2769170" y="7106713"/>
            <a:ext cx="81908" cy="9191"/>
          </a:xfrm>
          <a:custGeom>
            <a:rect b="b" l="l" r="r" t="t"/>
            <a:pathLst>
              <a:path extrusionOk="0" fill="none" h="272" w="2424">
                <a:moveTo>
                  <a:pt x="1" y="1"/>
                </a:moveTo>
                <a:cubicBezTo>
                  <a:pt x="790" y="207"/>
                  <a:pt x="1611" y="272"/>
                  <a:pt x="2424" y="190"/>
                </a:cubicBezTo>
              </a:path>
            </a:pathLst>
          </a:custGeom>
          <a:solidFill>
            <a:schemeClr val="dk1"/>
          </a:solidFill>
          <a:ln cap="rnd" cmpd="sng" w="183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1"/>
          <p:cNvGrpSpPr/>
          <p:nvPr/>
        </p:nvGrpSpPr>
        <p:grpSpPr>
          <a:xfrm>
            <a:off x="570025" y="533418"/>
            <a:ext cx="504975" cy="1438340"/>
            <a:chOff x="8010525" y="533400"/>
            <a:chExt cx="504975" cy="1886100"/>
          </a:xfrm>
        </p:grpSpPr>
        <p:sp>
          <p:nvSpPr>
            <p:cNvPr id="337" name="Google Shape;337;p31"/>
            <p:cNvSpPr/>
            <p:nvPr/>
          </p:nvSpPr>
          <p:spPr>
            <a:xfrm>
              <a:off x="84582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83153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8153400"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8010525" y="533400"/>
              <a:ext cx="57300" cy="18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1"/>
          <p:cNvGrpSpPr/>
          <p:nvPr/>
        </p:nvGrpSpPr>
        <p:grpSpPr>
          <a:xfrm>
            <a:off x="1279213" y="1587546"/>
            <a:ext cx="1751398" cy="3016601"/>
            <a:chOff x="-2572775" y="2642662"/>
            <a:chExt cx="1106659" cy="1905984"/>
          </a:xfrm>
        </p:grpSpPr>
        <p:sp>
          <p:nvSpPr>
            <p:cNvPr id="342" name="Google Shape;342;p31"/>
            <p:cNvSpPr/>
            <p:nvPr/>
          </p:nvSpPr>
          <p:spPr>
            <a:xfrm>
              <a:off x="-2399170" y="2960992"/>
              <a:ext cx="223593" cy="453039"/>
            </a:xfrm>
            <a:custGeom>
              <a:rect b="b" l="l" r="r" t="t"/>
              <a:pathLst>
                <a:path extrusionOk="0" h="8283" w="4088">
                  <a:moveTo>
                    <a:pt x="2415" y="0"/>
                  </a:moveTo>
                  <a:cubicBezTo>
                    <a:pt x="1678" y="0"/>
                    <a:pt x="1190" y="542"/>
                    <a:pt x="1125" y="618"/>
                  </a:cubicBezTo>
                  <a:cubicBezTo>
                    <a:pt x="750" y="3076"/>
                    <a:pt x="375" y="5535"/>
                    <a:pt x="0" y="7994"/>
                  </a:cubicBezTo>
                  <a:lnTo>
                    <a:pt x="3477" y="8283"/>
                  </a:lnTo>
                  <a:lnTo>
                    <a:pt x="4088" y="1433"/>
                  </a:lnTo>
                  <a:cubicBezTo>
                    <a:pt x="3897" y="623"/>
                    <a:pt x="3239" y="45"/>
                    <a:pt x="2504" y="3"/>
                  </a:cubicBezTo>
                  <a:cubicBezTo>
                    <a:pt x="2474" y="1"/>
                    <a:pt x="2444" y="0"/>
                    <a:pt x="2415" y="0"/>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462946" y="3354200"/>
              <a:ext cx="167257" cy="546841"/>
            </a:xfrm>
            <a:custGeom>
              <a:rect b="b" l="l" r="r" t="t"/>
              <a:pathLst>
                <a:path extrusionOk="0" h="9998" w="3058">
                  <a:moveTo>
                    <a:pt x="1273" y="0"/>
                  </a:moveTo>
                  <a:cubicBezTo>
                    <a:pt x="949" y="2382"/>
                    <a:pt x="622" y="4761"/>
                    <a:pt x="294" y="7139"/>
                  </a:cubicBezTo>
                  <a:cubicBezTo>
                    <a:pt x="263" y="7367"/>
                    <a:pt x="233" y="7588"/>
                    <a:pt x="202" y="7811"/>
                  </a:cubicBezTo>
                  <a:cubicBezTo>
                    <a:pt x="138" y="8301"/>
                    <a:pt x="66" y="8785"/>
                    <a:pt x="0" y="9275"/>
                  </a:cubicBezTo>
                  <a:cubicBezTo>
                    <a:pt x="849" y="9518"/>
                    <a:pt x="1692" y="9755"/>
                    <a:pt x="2540" y="9998"/>
                  </a:cubicBezTo>
                  <a:cubicBezTo>
                    <a:pt x="2736" y="9056"/>
                    <a:pt x="2875" y="8103"/>
                    <a:pt x="2954" y="7145"/>
                  </a:cubicBezTo>
                  <a:cubicBezTo>
                    <a:pt x="3040" y="6107"/>
                    <a:pt x="3058" y="5064"/>
                    <a:pt x="3005" y="4024"/>
                  </a:cubicBezTo>
                  <a:cubicBezTo>
                    <a:pt x="2944" y="2893"/>
                    <a:pt x="2802" y="1768"/>
                    <a:pt x="2581" y="656"/>
                  </a:cubicBezTo>
                  <a:cubicBezTo>
                    <a:pt x="2147" y="439"/>
                    <a:pt x="1708" y="223"/>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2286880" y="2881902"/>
              <a:ext cx="81988" cy="129901"/>
            </a:xfrm>
            <a:custGeom>
              <a:rect b="b" l="l" r="r" t="t"/>
              <a:pathLst>
                <a:path extrusionOk="0" h="2375" w="1499">
                  <a:moveTo>
                    <a:pt x="840" y="0"/>
                  </a:moveTo>
                  <a:cubicBezTo>
                    <a:pt x="738" y="273"/>
                    <a:pt x="620" y="540"/>
                    <a:pt x="487" y="800"/>
                  </a:cubicBezTo>
                  <a:cubicBezTo>
                    <a:pt x="341" y="1088"/>
                    <a:pt x="178" y="1368"/>
                    <a:pt x="1" y="1638"/>
                  </a:cubicBezTo>
                  <a:cubicBezTo>
                    <a:pt x="12" y="1936"/>
                    <a:pt x="196" y="2200"/>
                    <a:pt x="472" y="2316"/>
                  </a:cubicBezTo>
                  <a:cubicBezTo>
                    <a:pt x="567" y="2355"/>
                    <a:pt x="667" y="2375"/>
                    <a:pt x="767" y="2375"/>
                  </a:cubicBezTo>
                  <a:cubicBezTo>
                    <a:pt x="954" y="2375"/>
                    <a:pt x="1139" y="2306"/>
                    <a:pt x="1284" y="2176"/>
                  </a:cubicBezTo>
                  <a:cubicBezTo>
                    <a:pt x="1298" y="1765"/>
                    <a:pt x="1335" y="1348"/>
                    <a:pt x="1393" y="924"/>
                  </a:cubicBezTo>
                  <a:cubicBezTo>
                    <a:pt x="1407" y="810"/>
                    <a:pt x="1422" y="697"/>
                    <a:pt x="1443" y="580"/>
                  </a:cubicBezTo>
                  <a:cubicBezTo>
                    <a:pt x="1449" y="546"/>
                    <a:pt x="1455" y="512"/>
                    <a:pt x="1458" y="478"/>
                  </a:cubicBezTo>
                  <a:cubicBezTo>
                    <a:pt x="1460" y="474"/>
                    <a:pt x="1498" y="261"/>
                    <a:pt x="1498" y="261"/>
                  </a:cubicBezTo>
                  <a:cubicBezTo>
                    <a:pt x="1280" y="174"/>
                    <a:pt x="1063" y="88"/>
                    <a:pt x="8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2236669" y="2847608"/>
              <a:ext cx="36974" cy="34950"/>
            </a:xfrm>
            <a:custGeom>
              <a:rect b="b" l="l" r="r" t="t"/>
              <a:pathLst>
                <a:path extrusionOk="0" h="639" w="676">
                  <a:moveTo>
                    <a:pt x="389" y="1"/>
                  </a:moveTo>
                  <a:cubicBezTo>
                    <a:pt x="278" y="1"/>
                    <a:pt x="161" y="70"/>
                    <a:pt x="93" y="187"/>
                  </a:cubicBezTo>
                  <a:cubicBezTo>
                    <a:pt x="0" y="347"/>
                    <a:pt x="36" y="537"/>
                    <a:pt x="171" y="610"/>
                  </a:cubicBezTo>
                  <a:cubicBezTo>
                    <a:pt x="207" y="630"/>
                    <a:pt x="246" y="639"/>
                    <a:pt x="287" y="639"/>
                  </a:cubicBezTo>
                  <a:cubicBezTo>
                    <a:pt x="398" y="639"/>
                    <a:pt x="515" y="570"/>
                    <a:pt x="584" y="451"/>
                  </a:cubicBezTo>
                  <a:cubicBezTo>
                    <a:pt x="675" y="291"/>
                    <a:pt x="641" y="102"/>
                    <a:pt x="505" y="29"/>
                  </a:cubicBezTo>
                  <a:cubicBezTo>
                    <a:pt x="469" y="10"/>
                    <a:pt x="430" y="1"/>
                    <a:pt x="389" y="1"/>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2225949" y="2862868"/>
              <a:ext cx="27949" cy="23738"/>
            </a:xfrm>
            <a:custGeom>
              <a:rect b="b" l="l" r="r" t="t"/>
              <a:pathLst>
                <a:path extrusionOk="0" h="434" w="511">
                  <a:moveTo>
                    <a:pt x="256" y="0"/>
                  </a:moveTo>
                  <a:cubicBezTo>
                    <a:pt x="179" y="0"/>
                    <a:pt x="103" y="41"/>
                    <a:pt x="61" y="112"/>
                  </a:cubicBezTo>
                  <a:cubicBezTo>
                    <a:pt x="1" y="217"/>
                    <a:pt x="39" y="349"/>
                    <a:pt x="146" y="406"/>
                  </a:cubicBezTo>
                  <a:cubicBezTo>
                    <a:pt x="180" y="425"/>
                    <a:pt x="218" y="434"/>
                    <a:pt x="254" y="434"/>
                  </a:cubicBezTo>
                  <a:cubicBezTo>
                    <a:pt x="332" y="434"/>
                    <a:pt x="408" y="394"/>
                    <a:pt x="450" y="322"/>
                  </a:cubicBezTo>
                  <a:cubicBezTo>
                    <a:pt x="510" y="218"/>
                    <a:pt x="471" y="84"/>
                    <a:pt x="365" y="28"/>
                  </a:cubicBezTo>
                  <a:cubicBezTo>
                    <a:pt x="330" y="9"/>
                    <a:pt x="293" y="0"/>
                    <a:pt x="256" y="0"/>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2237872" y="2907828"/>
              <a:ext cx="30793" cy="24613"/>
            </a:xfrm>
            <a:custGeom>
              <a:rect b="b" l="l" r="r" t="t"/>
              <a:pathLst>
                <a:path extrusionOk="0" h="450" w="563">
                  <a:moveTo>
                    <a:pt x="1" y="0"/>
                  </a:moveTo>
                  <a:lnTo>
                    <a:pt x="1" y="0"/>
                  </a:lnTo>
                  <a:cubicBezTo>
                    <a:pt x="164" y="149"/>
                    <a:pt x="332" y="298"/>
                    <a:pt x="497" y="450"/>
                  </a:cubicBezTo>
                  <a:cubicBezTo>
                    <a:pt x="511" y="336"/>
                    <a:pt x="527" y="223"/>
                    <a:pt x="547" y="106"/>
                  </a:cubicBezTo>
                  <a:cubicBezTo>
                    <a:pt x="554" y="72"/>
                    <a:pt x="559" y="38"/>
                    <a:pt x="562" y="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180606" y="2857617"/>
              <a:ext cx="17502" cy="22753"/>
            </a:xfrm>
            <a:custGeom>
              <a:rect b="b" l="l" r="r" t="t"/>
              <a:pathLst>
                <a:path extrusionOk="0" h="416" w="320">
                  <a:moveTo>
                    <a:pt x="134" y="1"/>
                  </a:moveTo>
                  <a:lnTo>
                    <a:pt x="1" y="116"/>
                  </a:lnTo>
                  <a:lnTo>
                    <a:pt x="29" y="380"/>
                  </a:lnTo>
                  <a:lnTo>
                    <a:pt x="179" y="416"/>
                  </a:lnTo>
                  <a:cubicBezTo>
                    <a:pt x="311" y="256"/>
                    <a:pt x="320" y="197"/>
                    <a:pt x="302" y="171"/>
                  </a:cubicBezTo>
                  <a:cubicBezTo>
                    <a:pt x="290" y="155"/>
                    <a:pt x="269" y="158"/>
                    <a:pt x="237" y="143"/>
                  </a:cubicBezTo>
                  <a:cubicBezTo>
                    <a:pt x="177" y="113"/>
                    <a:pt x="148" y="50"/>
                    <a:pt x="134" y="1"/>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2261939" y="2796029"/>
              <a:ext cx="94677" cy="120329"/>
            </a:xfrm>
            <a:custGeom>
              <a:rect b="b" l="l" r="r" t="t"/>
              <a:pathLst>
                <a:path extrusionOk="0" h="2200" w="1731">
                  <a:moveTo>
                    <a:pt x="929" y="0"/>
                  </a:moveTo>
                  <a:cubicBezTo>
                    <a:pt x="862" y="0"/>
                    <a:pt x="794" y="6"/>
                    <a:pt x="727" y="16"/>
                  </a:cubicBezTo>
                  <a:cubicBezTo>
                    <a:pt x="455" y="58"/>
                    <a:pt x="202" y="182"/>
                    <a:pt x="1" y="369"/>
                  </a:cubicBezTo>
                  <a:lnTo>
                    <a:pt x="123" y="1511"/>
                  </a:lnTo>
                  <a:cubicBezTo>
                    <a:pt x="166" y="1912"/>
                    <a:pt x="518" y="2199"/>
                    <a:pt x="936" y="2199"/>
                  </a:cubicBezTo>
                  <a:cubicBezTo>
                    <a:pt x="978" y="2199"/>
                    <a:pt x="1020" y="2197"/>
                    <a:pt x="1063" y="2191"/>
                  </a:cubicBezTo>
                  <a:lnTo>
                    <a:pt x="1101" y="2185"/>
                  </a:lnTo>
                  <a:cubicBezTo>
                    <a:pt x="1465" y="2136"/>
                    <a:pt x="1731" y="1821"/>
                    <a:pt x="1694" y="1482"/>
                  </a:cubicBezTo>
                  <a:lnTo>
                    <a:pt x="1553" y="158"/>
                  </a:lnTo>
                  <a:cubicBezTo>
                    <a:pt x="1360" y="54"/>
                    <a:pt x="1146" y="0"/>
                    <a:pt x="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2195975" y="2879878"/>
              <a:ext cx="25105" cy="15588"/>
            </a:xfrm>
            <a:custGeom>
              <a:rect b="b" l="l" r="r" t="t"/>
              <a:pathLst>
                <a:path extrusionOk="0" h="285" w="459">
                  <a:moveTo>
                    <a:pt x="39" y="1"/>
                  </a:moveTo>
                  <a:lnTo>
                    <a:pt x="39" y="1"/>
                  </a:lnTo>
                  <a:cubicBezTo>
                    <a:pt x="1" y="122"/>
                    <a:pt x="73" y="251"/>
                    <a:pt x="197" y="279"/>
                  </a:cubicBezTo>
                  <a:cubicBezTo>
                    <a:pt x="213" y="282"/>
                    <a:pt x="229" y="284"/>
                    <a:pt x="244" y="284"/>
                  </a:cubicBezTo>
                  <a:cubicBezTo>
                    <a:pt x="351" y="284"/>
                    <a:pt x="445" y="206"/>
                    <a:pt x="459" y="96"/>
                  </a:cubicBezTo>
                  <a:cubicBezTo>
                    <a:pt x="324" y="46"/>
                    <a:pt x="183" y="13"/>
                    <a:pt x="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2532081" y="3861614"/>
              <a:ext cx="207677" cy="609466"/>
            </a:xfrm>
            <a:custGeom>
              <a:rect b="b" l="l" r="r" t="t"/>
              <a:pathLst>
                <a:path extrusionOk="0" h="11143" w="3797">
                  <a:moveTo>
                    <a:pt x="1265" y="1"/>
                  </a:moveTo>
                  <a:cubicBezTo>
                    <a:pt x="433" y="1599"/>
                    <a:pt x="172" y="2939"/>
                    <a:pt x="86" y="3854"/>
                  </a:cubicBezTo>
                  <a:cubicBezTo>
                    <a:pt x="1" y="4751"/>
                    <a:pt x="73" y="5321"/>
                    <a:pt x="168" y="7068"/>
                  </a:cubicBezTo>
                  <a:cubicBezTo>
                    <a:pt x="224" y="8061"/>
                    <a:pt x="277" y="9340"/>
                    <a:pt x="297" y="10836"/>
                  </a:cubicBezTo>
                  <a:lnTo>
                    <a:pt x="1282" y="11143"/>
                  </a:lnTo>
                  <a:cubicBezTo>
                    <a:pt x="2117" y="7695"/>
                    <a:pt x="2953" y="4249"/>
                    <a:pt x="3788" y="803"/>
                  </a:cubicBezTo>
                  <a:lnTo>
                    <a:pt x="3796" y="578"/>
                  </a:lnTo>
                  <a:lnTo>
                    <a:pt x="12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2525080" y="4448008"/>
              <a:ext cx="185854" cy="100639"/>
            </a:xfrm>
            <a:custGeom>
              <a:rect b="b" l="l" r="r" t="t"/>
              <a:pathLst>
                <a:path extrusionOk="0" h="1840" w="3398">
                  <a:moveTo>
                    <a:pt x="1176" y="1"/>
                  </a:moveTo>
                  <a:cubicBezTo>
                    <a:pt x="830" y="27"/>
                    <a:pt x="491" y="58"/>
                    <a:pt x="149" y="88"/>
                  </a:cubicBezTo>
                  <a:cubicBezTo>
                    <a:pt x="240" y="548"/>
                    <a:pt x="187" y="830"/>
                    <a:pt x="119" y="1008"/>
                  </a:cubicBezTo>
                  <a:cubicBezTo>
                    <a:pt x="74" y="1115"/>
                    <a:pt x="43" y="1226"/>
                    <a:pt x="23" y="1339"/>
                  </a:cubicBezTo>
                  <a:cubicBezTo>
                    <a:pt x="18" y="1359"/>
                    <a:pt x="13" y="1379"/>
                    <a:pt x="12" y="1401"/>
                  </a:cubicBezTo>
                  <a:cubicBezTo>
                    <a:pt x="4" y="1472"/>
                    <a:pt x="1" y="1544"/>
                    <a:pt x="4" y="1616"/>
                  </a:cubicBezTo>
                  <a:cubicBezTo>
                    <a:pt x="4" y="1684"/>
                    <a:pt x="12" y="1746"/>
                    <a:pt x="15" y="1791"/>
                  </a:cubicBezTo>
                  <a:cubicBezTo>
                    <a:pt x="221" y="1799"/>
                    <a:pt x="662" y="1814"/>
                    <a:pt x="1153" y="1825"/>
                  </a:cubicBezTo>
                  <a:cubicBezTo>
                    <a:pt x="1479" y="1833"/>
                    <a:pt x="1829" y="1840"/>
                    <a:pt x="2149" y="1840"/>
                  </a:cubicBezTo>
                  <a:cubicBezTo>
                    <a:pt x="2274" y="1840"/>
                    <a:pt x="2394" y="1839"/>
                    <a:pt x="2507" y="1836"/>
                  </a:cubicBezTo>
                  <a:cubicBezTo>
                    <a:pt x="2762" y="1833"/>
                    <a:pt x="2979" y="1822"/>
                    <a:pt x="3116" y="1802"/>
                  </a:cubicBezTo>
                  <a:cubicBezTo>
                    <a:pt x="3249" y="1783"/>
                    <a:pt x="3363" y="1754"/>
                    <a:pt x="3389" y="1678"/>
                  </a:cubicBezTo>
                  <a:cubicBezTo>
                    <a:pt x="3397" y="1657"/>
                    <a:pt x="3396" y="1634"/>
                    <a:pt x="3386" y="1616"/>
                  </a:cubicBezTo>
                  <a:cubicBezTo>
                    <a:pt x="3359" y="1498"/>
                    <a:pt x="3150" y="1361"/>
                    <a:pt x="3085" y="1319"/>
                  </a:cubicBezTo>
                  <a:cubicBezTo>
                    <a:pt x="2933" y="1214"/>
                    <a:pt x="2777" y="1107"/>
                    <a:pt x="2621" y="1000"/>
                  </a:cubicBezTo>
                  <a:cubicBezTo>
                    <a:pt x="2526" y="931"/>
                    <a:pt x="2427" y="863"/>
                    <a:pt x="2329" y="795"/>
                  </a:cubicBezTo>
                  <a:cubicBezTo>
                    <a:pt x="2287" y="768"/>
                    <a:pt x="2245" y="738"/>
                    <a:pt x="2203" y="711"/>
                  </a:cubicBezTo>
                  <a:cubicBezTo>
                    <a:pt x="2177" y="688"/>
                    <a:pt x="2149" y="672"/>
                    <a:pt x="2123" y="654"/>
                  </a:cubicBezTo>
                  <a:cubicBezTo>
                    <a:pt x="2085" y="628"/>
                    <a:pt x="2043" y="598"/>
                    <a:pt x="2001" y="567"/>
                  </a:cubicBezTo>
                  <a:cubicBezTo>
                    <a:pt x="1971" y="548"/>
                    <a:pt x="1944" y="528"/>
                    <a:pt x="1913" y="510"/>
                  </a:cubicBezTo>
                  <a:cubicBezTo>
                    <a:pt x="1871" y="480"/>
                    <a:pt x="1829" y="453"/>
                    <a:pt x="1789" y="423"/>
                  </a:cubicBezTo>
                  <a:cubicBezTo>
                    <a:pt x="1761" y="404"/>
                    <a:pt x="1735" y="384"/>
                    <a:pt x="1708" y="370"/>
                  </a:cubicBezTo>
                  <a:cubicBezTo>
                    <a:pt x="1666" y="339"/>
                    <a:pt x="1625" y="308"/>
                    <a:pt x="1583" y="282"/>
                  </a:cubicBezTo>
                  <a:cubicBezTo>
                    <a:pt x="1446" y="187"/>
                    <a:pt x="1309" y="92"/>
                    <a:pt x="1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2524916" y="4536396"/>
              <a:ext cx="185690" cy="12197"/>
            </a:xfrm>
            <a:custGeom>
              <a:rect b="b" l="l" r="r" t="t"/>
              <a:pathLst>
                <a:path extrusionOk="0" h="223" w="3395">
                  <a:moveTo>
                    <a:pt x="0" y="0"/>
                  </a:moveTo>
                  <a:cubicBezTo>
                    <a:pt x="1" y="59"/>
                    <a:pt x="6" y="117"/>
                    <a:pt x="15" y="175"/>
                  </a:cubicBezTo>
                  <a:cubicBezTo>
                    <a:pt x="352" y="187"/>
                    <a:pt x="1335" y="222"/>
                    <a:pt x="2136" y="222"/>
                  </a:cubicBezTo>
                  <a:cubicBezTo>
                    <a:pt x="2547" y="222"/>
                    <a:pt x="2911" y="213"/>
                    <a:pt x="3114" y="186"/>
                  </a:cubicBezTo>
                  <a:cubicBezTo>
                    <a:pt x="3246" y="168"/>
                    <a:pt x="3361" y="136"/>
                    <a:pt x="3388" y="63"/>
                  </a:cubicBezTo>
                  <a:cubicBezTo>
                    <a:pt x="3394" y="42"/>
                    <a:pt x="3393" y="21"/>
                    <a:pt x="3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2525080" y="4521245"/>
              <a:ext cx="65087" cy="26582"/>
            </a:xfrm>
            <a:custGeom>
              <a:rect b="b" l="l" r="r" t="t"/>
              <a:pathLst>
                <a:path extrusionOk="0" h="486" w="1190">
                  <a:moveTo>
                    <a:pt x="21" y="0"/>
                  </a:moveTo>
                  <a:cubicBezTo>
                    <a:pt x="17" y="20"/>
                    <a:pt x="13" y="40"/>
                    <a:pt x="11" y="61"/>
                  </a:cubicBezTo>
                  <a:cubicBezTo>
                    <a:pt x="3" y="133"/>
                    <a:pt x="1" y="205"/>
                    <a:pt x="3" y="277"/>
                  </a:cubicBezTo>
                  <a:cubicBezTo>
                    <a:pt x="4" y="335"/>
                    <a:pt x="9" y="394"/>
                    <a:pt x="17" y="452"/>
                  </a:cubicBezTo>
                  <a:cubicBezTo>
                    <a:pt x="222" y="459"/>
                    <a:pt x="662" y="476"/>
                    <a:pt x="1153" y="486"/>
                  </a:cubicBezTo>
                  <a:lnTo>
                    <a:pt x="1190" y="310"/>
                  </a:lnTo>
                  <a:cubicBezTo>
                    <a:pt x="842" y="197"/>
                    <a:pt x="490" y="101"/>
                    <a:pt x="132" y="24"/>
                  </a:cubicBezTo>
                  <a:cubicBezTo>
                    <a:pt x="95" y="16"/>
                    <a:pt x="57" y="1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2324565" y="3377938"/>
              <a:ext cx="252199" cy="519220"/>
            </a:xfrm>
            <a:custGeom>
              <a:rect b="b" l="l" r="r" t="t"/>
              <a:pathLst>
                <a:path extrusionOk="0" h="9493" w="4611">
                  <a:moveTo>
                    <a:pt x="0" y="1"/>
                  </a:moveTo>
                  <a:lnTo>
                    <a:pt x="0" y="1"/>
                  </a:lnTo>
                  <a:cubicBezTo>
                    <a:pt x="486" y="2155"/>
                    <a:pt x="970" y="4307"/>
                    <a:pt x="1454" y="6458"/>
                  </a:cubicBezTo>
                  <a:cubicBezTo>
                    <a:pt x="1495" y="6645"/>
                    <a:pt x="1535" y="6827"/>
                    <a:pt x="1576" y="7014"/>
                  </a:cubicBezTo>
                  <a:cubicBezTo>
                    <a:pt x="1737" y="7721"/>
                    <a:pt x="1893" y="8427"/>
                    <a:pt x="2056" y="9134"/>
                  </a:cubicBezTo>
                  <a:cubicBezTo>
                    <a:pt x="2904" y="9255"/>
                    <a:pt x="3757" y="9371"/>
                    <a:pt x="4610" y="9492"/>
                  </a:cubicBezTo>
                  <a:cubicBezTo>
                    <a:pt x="4519" y="8517"/>
                    <a:pt x="4364" y="7549"/>
                    <a:pt x="4145" y="6594"/>
                  </a:cubicBezTo>
                  <a:cubicBezTo>
                    <a:pt x="3875" y="5419"/>
                    <a:pt x="3502" y="4271"/>
                    <a:pt x="3030" y="3161"/>
                  </a:cubicBezTo>
                  <a:cubicBezTo>
                    <a:pt x="2589" y="2119"/>
                    <a:pt x="2063" y="1114"/>
                    <a:pt x="1460" y="156"/>
                  </a:cubicBezTo>
                  <a:cubicBezTo>
                    <a:pt x="974" y="102"/>
                    <a:pt x="490" y="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280043" y="3859426"/>
              <a:ext cx="207732" cy="609576"/>
            </a:xfrm>
            <a:custGeom>
              <a:rect b="b" l="l" r="r" t="t"/>
              <a:pathLst>
                <a:path extrusionOk="0" h="11145" w="3798">
                  <a:moveTo>
                    <a:pt x="1265" y="1"/>
                  </a:moveTo>
                  <a:cubicBezTo>
                    <a:pt x="433" y="1600"/>
                    <a:pt x="172" y="2940"/>
                    <a:pt x="86" y="3856"/>
                  </a:cubicBezTo>
                  <a:cubicBezTo>
                    <a:pt x="1" y="4753"/>
                    <a:pt x="73" y="5321"/>
                    <a:pt x="168" y="7068"/>
                  </a:cubicBezTo>
                  <a:cubicBezTo>
                    <a:pt x="224" y="8062"/>
                    <a:pt x="277" y="9340"/>
                    <a:pt x="298" y="10838"/>
                  </a:cubicBezTo>
                  <a:lnTo>
                    <a:pt x="1282" y="11144"/>
                  </a:lnTo>
                  <a:lnTo>
                    <a:pt x="3789" y="803"/>
                  </a:lnTo>
                  <a:cubicBezTo>
                    <a:pt x="3792" y="728"/>
                    <a:pt x="3794" y="653"/>
                    <a:pt x="3797" y="578"/>
                  </a:cubicBezTo>
                  <a:lnTo>
                    <a:pt x="12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2272987" y="4445874"/>
              <a:ext cx="185854" cy="100639"/>
            </a:xfrm>
            <a:custGeom>
              <a:rect b="b" l="l" r="r" t="t"/>
              <a:pathLst>
                <a:path extrusionOk="0" h="1840" w="3398">
                  <a:moveTo>
                    <a:pt x="1175" y="0"/>
                  </a:moveTo>
                  <a:cubicBezTo>
                    <a:pt x="829" y="27"/>
                    <a:pt x="490" y="57"/>
                    <a:pt x="148" y="88"/>
                  </a:cubicBezTo>
                  <a:cubicBezTo>
                    <a:pt x="239" y="548"/>
                    <a:pt x="186" y="829"/>
                    <a:pt x="118" y="1009"/>
                  </a:cubicBezTo>
                  <a:cubicBezTo>
                    <a:pt x="73" y="1115"/>
                    <a:pt x="42" y="1225"/>
                    <a:pt x="22" y="1339"/>
                  </a:cubicBezTo>
                  <a:cubicBezTo>
                    <a:pt x="17" y="1359"/>
                    <a:pt x="13" y="1380"/>
                    <a:pt x="11" y="1400"/>
                  </a:cubicBezTo>
                  <a:cubicBezTo>
                    <a:pt x="3" y="1471"/>
                    <a:pt x="1" y="1544"/>
                    <a:pt x="3" y="1617"/>
                  </a:cubicBezTo>
                  <a:cubicBezTo>
                    <a:pt x="3" y="1685"/>
                    <a:pt x="11" y="1746"/>
                    <a:pt x="14" y="1791"/>
                  </a:cubicBezTo>
                  <a:cubicBezTo>
                    <a:pt x="220" y="1799"/>
                    <a:pt x="661" y="1814"/>
                    <a:pt x="1152" y="1825"/>
                  </a:cubicBezTo>
                  <a:cubicBezTo>
                    <a:pt x="1478" y="1834"/>
                    <a:pt x="1828" y="1840"/>
                    <a:pt x="2148" y="1840"/>
                  </a:cubicBezTo>
                  <a:cubicBezTo>
                    <a:pt x="2273" y="1840"/>
                    <a:pt x="2393" y="1839"/>
                    <a:pt x="2506" y="1837"/>
                  </a:cubicBezTo>
                  <a:cubicBezTo>
                    <a:pt x="2761" y="1833"/>
                    <a:pt x="2978" y="1822"/>
                    <a:pt x="3115" y="1803"/>
                  </a:cubicBezTo>
                  <a:cubicBezTo>
                    <a:pt x="3247" y="1783"/>
                    <a:pt x="3362" y="1753"/>
                    <a:pt x="3388" y="1677"/>
                  </a:cubicBezTo>
                  <a:cubicBezTo>
                    <a:pt x="3397" y="1658"/>
                    <a:pt x="3395" y="1635"/>
                    <a:pt x="3385" y="1617"/>
                  </a:cubicBezTo>
                  <a:cubicBezTo>
                    <a:pt x="3359" y="1499"/>
                    <a:pt x="3149" y="1361"/>
                    <a:pt x="3084" y="1319"/>
                  </a:cubicBezTo>
                  <a:cubicBezTo>
                    <a:pt x="2932" y="1213"/>
                    <a:pt x="2777" y="1107"/>
                    <a:pt x="2620" y="1000"/>
                  </a:cubicBezTo>
                  <a:cubicBezTo>
                    <a:pt x="2525" y="932"/>
                    <a:pt x="2426" y="863"/>
                    <a:pt x="2327" y="794"/>
                  </a:cubicBezTo>
                  <a:cubicBezTo>
                    <a:pt x="2284" y="768"/>
                    <a:pt x="2244" y="738"/>
                    <a:pt x="2202" y="711"/>
                  </a:cubicBezTo>
                  <a:cubicBezTo>
                    <a:pt x="2175" y="688"/>
                    <a:pt x="2148" y="673"/>
                    <a:pt x="2122" y="655"/>
                  </a:cubicBezTo>
                  <a:cubicBezTo>
                    <a:pt x="2084" y="627"/>
                    <a:pt x="2042" y="598"/>
                    <a:pt x="2001" y="566"/>
                  </a:cubicBezTo>
                  <a:cubicBezTo>
                    <a:pt x="1970" y="548"/>
                    <a:pt x="1944" y="529"/>
                    <a:pt x="1912" y="510"/>
                  </a:cubicBezTo>
                  <a:cubicBezTo>
                    <a:pt x="1871" y="480"/>
                    <a:pt x="1829" y="453"/>
                    <a:pt x="1788" y="422"/>
                  </a:cubicBezTo>
                  <a:cubicBezTo>
                    <a:pt x="1760" y="404"/>
                    <a:pt x="1734" y="385"/>
                    <a:pt x="1707" y="369"/>
                  </a:cubicBezTo>
                  <a:cubicBezTo>
                    <a:pt x="1666" y="339"/>
                    <a:pt x="1624" y="309"/>
                    <a:pt x="1582" y="281"/>
                  </a:cubicBezTo>
                  <a:cubicBezTo>
                    <a:pt x="1445" y="186"/>
                    <a:pt x="1308" y="92"/>
                    <a:pt x="1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272823" y="4534263"/>
              <a:ext cx="185690" cy="12142"/>
            </a:xfrm>
            <a:custGeom>
              <a:rect b="b" l="l" r="r" t="t"/>
              <a:pathLst>
                <a:path extrusionOk="0" h="222" w="3395">
                  <a:moveTo>
                    <a:pt x="0" y="1"/>
                  </a:moveTo>
                  <a:cubicBezTo>
                    <a:pt x="0" y="59"/>
                    <a:pt x="6" y="118"/>
                    <a:pt x="14" y="175"/>
                  </a:cubicBezTo>
                  <a:cubicBezTo>
                    <a:pt x="349" y="187"/>
                    <a:pt x="1325" y="222"/>
                    <a:pt x="2124" y="222"/>
                  </a:cubicBezTo>
                  <a:cubicBezTo>
                    <a:pt x="2540" y="222"/>
                    <a:pt x="2908" y="212"/>
                    <a:pt x="3113" y="186"/>
                  </a:cubicBezTo>
                  <a:cubicBezTo>
                    <a:pt x="3244" y="167"/>
                    <a:pt x="3361" y="136"/>
                    <a:pt x="3387" y="63"/>
                  </a:cubicBezTo>
                  <a:cubicBezTo>
                    <a:pt x="3394" y="43"/>
                    <a:pt x="3393" y="20"/>
                    <a:pt x="3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2273042" y="4519112"/>
              <a:ext cx="65087" cy="26636"/>
            </a:xfrm>
            <a:custGeom>
              <a:rect b="b" l="l" r="r" t="t"/>
              <a:pathLst>
                <a:path extrusionOk="0" h="487" w="1190">
                  <a:moveTo>
                    <a:pt x="21" y="1"/>
                  </a:moveTo>
                  <a:cubicBezTo>
                    <a:pt x="17" y="20"/>
                    <a:pt x="14" y="41"/>
                    <a:pt x="11" y="61"/>
                  </a:cubicBezTo>
                  <a:cubicBezTo>
                    <a:pt x="3" y="132"/>
                    <a:pt x="1" y="205"/>
                    <a:pt x="3" y="277"/>
                  </a:cubicBezTo>
                  <a:cubicBezTo>
                    <a:pt x="4" y="336"/>
                    <a:pt x="9" y="395"/>
                    <a:pt x="18" y="452"/>
                  </a:cubicBezTo>
                  <a:cubicBezTo>
                    <a:pt x="222" y="459"/>
                    <a:pt x="662" y="475"/>
                    <a:pt x="1153" y="486"/>
                  </a:cubicBezTo>
                  <a:lnTo>
                    <a:pt x="1190" y="309"/>
                  </a:lnTo>
                  <a:cubicBezTo>
                    <a:pt x="842" y="196"/>
                    <a:pt x="490" y="101"/>
                    <a:pt x="133" y="24"/>
                  </a:cubicBezTo>
                  <a:cubicBezTo>
                    <a:pt x="95" y="16"/>
                    <a:pt x="59" y="9"/>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2451897" y="3744674"/>
              <a:ext cx="150575" cy="36755"/>
            </a:xfrm>
            <a:custGeom>
              <a:rect b="b" l="l" r="r" t="t"/>
              <a:pathLst>
                <a:path extrusionOk="0" h="672" w="2753">
                  <a:moveTo>
                    <a:pt x="92" y="0"/>
                  </a:moveTo>
                  <a:cubicBezTo>
                    <a:pt x="61" y="227"/>
                    <a:pt x="31" y="449"/>
                    <a:pt x="0" y="672"/>
                  </a:cubicBezTo>
                  <a:cubicBezTo>
                    <a:pt x="919" y="449"/>
                    <a:pt x="1833" y="228"/>
                    <a:pt x="2752" y="6"/>
                  </a:cubicBezTo>
                  <a:cubicBezTo>
                    <a:pt x="1869" y="0"/>
                    <a:pt x="980"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2245038" y="3731109"/>
              <a:ext cx="147294" cy="30465"/>
            </a:xfrm>
            <a:custGeom>
              <a:rect b="b" l="l" r="r" t="t"/>
              <a:pathLst>
                <a:path extrusionOk="0" h="557" w="2693">
                  <a:moveTo>
                    <a:pt x="0" y="1"/>
                  </a:moveTo>
                  <a:lnTo>
                    <a:pt x="0" y="1"/>
                  </a:lnTo>
                  <a:cubicBezTo>
                    <a:pt x="41" y="188"/>
                    <a:pt x="81" y="370"/>
                    <a:pt x="122" y="557"/>
                  </a:cubicBezTo>
                  <a:cubicBezTo>
                    <a:pt x="980" y="415"/>
                    <a:pt x="1834" y="280"/>
                    <a:pt x="2692" y="138"/>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2501999" y="2956671"/>
              <a:ext cx="441881" cy="794500"/>
            </a:xfrm>
            <a:custGeom>
              <a:rect b="b" l="l" r="r" t="t"/>
              <a:pathLst>
                <a:path extrusionOk="0" h="14526" w="8079">
                  <a:moveTo>
                    <a:pt x="4103" y="0"/>
                  </a:moveTo>
                  <a:lnTo>
                    <a:pt x="2904" y="598"/>
                  </a:lnTo>
                  <a:cubicBezTo>
                    <a:pt x="1936" y="5240"/>
                    <a:pt x="968" y="9883"/>
                    <a:pt x="1" y="14525"/>
                  </a:cubicBezTo>
                  <a:lnTo>
                    <a:pt x="8079" y="14273"/>
                  </a:lnTo>
                  <a:cubicBezTo>
                    <a:pt x="7391" y="9918"/>
                    <a:pt x="6704" y="5563"/>
                    <a:pt x="6018" y="1208"/>
                  </a:cubicBezTo>
                  <a:lnTo>
                    <a:pt x="5302" y="345"/>
                  </a:lnTo>
                  <a:cubicBezTo>
                    <a:pt x="5231" y="666"/>
                    <a:pt x="5079" y="733"/>
                    <a:pt x="5049" y="746"/>
                  </a:cubicBezTo>
                  <a:cubicBezTo>
                    <a:pt x="5016" y="759"/>
                    <a:pt x="4980" y="765"/>
                    <a:pt x="4941" y="765"/>
                  </a:cubicBezTo>
                  <a:cubicBezTo>
                    <a:pt x="4693" y="765"/>
                    <a:pt x="4342" y="501"/>
                    <a:pt x="4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2529620" y="4424652"/>
              <a:ext cx="83082" cy="41240"/>
            </a:xfrm>
            <a:custGeom>
              <a:rect b="b" l="l" r="r" t="t"/>
              <a:pathLst>
                <a:path extrusionOk="0" h="754" w="1519">
                  <a:moveTo>
                    <a:pt x="1519" y="0"/>
                  </a:moveTo>
                  <a:lnTo>
                    <a:pt x="1" y="139"/>
                  </a:lnTo>
                  <a:lnTo>
                    <a:pt x="270" y="753"/>
                  </a:lnTo>
                  <a:lnTo>
                    <a:pt x="1484" y="624"/>
                  </a:lnTo>
                  <a:cubicBezTo>
                    <a:pt x="1495" y="417"/>
                    <a:pt x="1506" y="208"/>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2274573" y="4424215"/>
              <a:ext cx="80456" cy="38833"/>
            </a:xfrm>
            <a:custGeom>
              <a:rect b="b" l="l" r="r" t="t"/>
              <a:pathLst>
                <a:path extrusionOk="0" h="710" w="1471">
                  <a:moveTo>
                    <a:pt x="1471" y="0"/>
                  </a:moveTo>
                  <a:lnTo>
                    <a:pt x="0" y="67"/>
                  </a:lnTo>
                  <a:cubicBezTo>
                    <a:pt x="71" y="282"/>
                    <a:pt x="142" y="496"/>
                    <a:pt x="212" y="709"/>
                  </a:cubicBezTo>
                  <a:lnTo>
                    <a:pt x="1290" y="607"/>
                  </a:lnTo>
                  <a:lnTo>
                    <a:pt x="1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040038" y="2865657"/>
              <a:ext cx="496631" cy="496849"/>
            </a:xfrm>
            <a:custGeom>
              <a:rect b="b" l="l" r="r" t="t"/>
              <a:pathLst>
                <a:path extrusionOk="0" h="9084" w="9080">
                  <a:moveTo>
                    <a:pt x="9071" y="0"/>
                  </a:moveTo>
                  <a:cubicBezTo>
                    <a:pt x="9071" y="0"/>
                    <a:pt x="8" y="0"/>
                    <a:pt x="0" y="8"/>
                  </a:cubicBezTo>
                  <a:cubicBezTo>
                    <a:pt x="0" y="8"/>
                    <a:pt x="0" y="9076"/>
                    <a:pt x="8" y="9083"/>
                  </a:cubicBezTo>
                  <a:lnTo>
                    <a:pt x="3212" y="9083"/>
                  </a:lnTo>
                  <a:cubicBezTo>
                    <a:pt x="3207" y="9058"/>
                    <a:pt x="3206" y="9033"/>
                    <a:pt x="3206" y="9008"/>
                  </a:cubicBezTo>
                  <a:cubicBezTo>
                    <a:pt x="3206" y="8417"/>
                    <a:pt x="3687" y="7933"/>
                    <a:pt x="4282" y="7933"/>
                  </a:cubicBezTo>
                  <a:cubicBezTo>
                    <a:pt x="4441" y="7933"/>
                    <a:pt x="4608" y="7967"/>
                    <a:pt x="4776" y="8043"/>
                  </a:cubicBezTo>
                  <a:cubicBezTo>
                    <a:pt x="5146" y="8210"/>
                    <a:pt x="5352" y="8607"/>
                    <a:pt x="5352" y="9013"/>
                  </a:cubicBezTo>
                  <a:cubicBezTo>
                    <a:pt x="5354" y="9037"/>
                    <a:pt x="5351" y="9059"/>
                    <a:pt x="5348" y="9083"/>
                  </a:cubicBezTo>
                  <a:cubicBezTo>
                    <a:pt x="5348" y="9083"/>
                    <a:pt x="9071" y="9083"/>
                    <a:pt x="9079" y="9076"/>
                  </a:cubicBezTo>
                  <a:lnTo>
                    <a:pt x="9079" y="8"/>
                  </a:lnTo>
                  <a:cubicBezTo>
                    <a:pt x="9079" y="3"/>
                    <a:pt x="9076" y="0"/>
                    <a:pt x="9071" y="0"/>
                  </a:cubicBezTo>
                  <a:close/>
                </a:path>
              </a:pathLst>
            </a:custGeom>
            <a:solidFill>
              <a:srgbClr val="FFD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1583546" y="3054741"/>
              <a:ext cx="58742" cy="117485"/>
            </a:xfrm>
            <a:custGeom>
              <a:rect b="b" l="l" r="r" t="t"/>
              <a:pathLst>
                <a:path extrusionOk="0" h="2148" w="1074">
                  <a:moveTo>
                    <a:pt x="1073" y="1"/>
                  </a:moveTo>
                  <a:cubicBezTo>
                    <a:pt x="481" y="1"/>
                    <a:pt x="0" y="481"/>
                    <a:pt x="0" y="1074"/>
                  </a:cubicBezTo>
                  <a:cubicBezTo>
                    <a:pt x="0" y="1666"/>
                    <a:pt x="481" y="2147"/>
                    <a:pt x="1073" y="2147"/>
                  </a:cubicBezTo>
                  <a:lnTo>
                    <a:pt x="1073" y="1"/>
                  </a:lnTo>
                  <a:close/>
                </a:path>
              </a:pathLst>
            </a:custGeom>
            <a:solidFill>
              <a:srgbClr val="FFD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623912" y="3085917"/>
              <a:ext cx="94458" cy="55242"/>
            </a:xfrm>
            <a:custGeom>
              <a:rect b="b" l="l" r="r" t="t"/>
              <a:pathLst>
                <a:path extrusionOk="0" h="1010" w="1727">
                  <a:moveTo>
                    <a:pt x="863" y="0"/>
                  </a:moveTo>
                  <a:cubicBezTo>
                    <a:pt x="387" y="0"/>
                    <a:pt x="1" y="226"/>
                    <a:pt x="1" y="505"/>
                  </a:cubicBezTo>
                  <a:cubicBezTo>
                    <a:pt x="1" y="784"/>
                    <a:pt x="387" y="1010"/>
                    <a:pt x="863" y="1010"/>
                  </a:cubicBezTo>
                  <a:cubicBezTo>
                    <a:pt x="1339" y="1010"/>
                    <a:pt x="1726" y="784"/>
                    <a:pt x="1726" y="505"/>
                  </a:cubicBezTo>
                  <a:cubicBezTo>
                    <a:pt x="1726" y="226"/>
                    <a:pt x="1339" y="0"/>
                    <a:pt x="863" y="0"/>
                  </a:cubicBezTo>
                  <a:close/>
                </a:path>
              </a:pathLst>
            </a:custGeom>
            <a:solidFill>
              <a:srgbClr val="FFD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583492" y="3054795"/>
              <a:ext cx="117375" cy="117485"/>
            </a:xfrm>
            <a:custGeom>
              <a:rect b="b" l="l" r="r" t="t"/>
              <a:pathLst>
                <a:path extrusionOk="0" h="2148" w="2146">
                  <a:moveTo>
                    <a:pt x="1072" y="1"/>
                  </a:moveTo>
                  <a:cubicBezTo>
                    <a:pt x="480" y="1"/>
                    <a:pt x="0" y="482"/>
                    <a:pt x="0" y="1074"/>
                  </a:cubicBezTo>
                  <a:cubicBezTo>
                    <a:pt x="0" y="1666"/>
                    <a:pt x="480" y="2147"/>
                    <a:pt x="1072" y="2147"/>
                  </a:cubicBezTo>
                  <a:cubicBezTo>
                    <a:pt x="1666" y="2147"/>
                    <a:pt x="2145" y="1666"/>
                    <a:pt x="2145" y="1074"/>
                  </a:cubicBezTo>
                  <a:cubicBezTo>
                    <a:pt x="2145" y="482"/>
                    <a:pt x="1666" y="1"/>
                    <a:pt x="1072" y="1"/>
                  </a:cubicBezTo>
                  <a:close/>
                </a:path>
              </a:pathLst>
            </a:custGeom>
            <a:solidFill>
              <a:srgbClr val="FFD6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2278019" y="3148380"/>
              <a:ext cx="300494" cy="167367"/>
            </a:xfrm>
            <a:custGeom>
              <a:rect b="b" l="l" r="r" t="t"/>
              <a:pathLst>
                <a:path extrusionOk="0" h="3060" w="5494">
                  <a:moveTo>
                    <a:pt x="5147" y="1"/>
                  </a:moveTo>
                  <a:cubicBezTo>
                    <a:pt x="4599" y="195"/>
                    <a:pt x="3999" y="381"/>
                    <a:pt x="3346" y="543"/>
                  </a:cubicBezTo>
                  <a:cubicBezTo>
                    <a:pt x="2471" y="762"/>
                    <a:pt x="1581" y="922"/>
                    <a:pt x="684" y="1019"/>
                  </a:cubicBezTo>
                  <a:cubicBezTo>
                    <a:pt x="255" y="1260"/>
                    <a:pt x="1" y="1672"/>
                    <a:pt x="33" y="2087"/>
                  </a:cubicBezTo>
                  <a:cubicBezTo>
                    <a:pt x="75" y="2607"/>
                    <a:pt x="550" y="2909"/>
                    <a:pt x="576" y="2925"/>
                  </a:cubicBezTo>
                  <a:cubicBezTo>
                    <a:pt x="576" y="2925"/>
                    <a:pt x="793" y="3059"/>
                    <a:pt x="1233" y="3059"/>
                  </a:cubicBezTo>
                  <a:cubicBezTo>
                    <a:pt x="1662" y="3059"/>
                    <a:pt x="2303" y="2931"/>
                    <a:pt x="3160" y="2424"/>
                  </a:cubicBezTo>
                  <a:cubicBezTo>
                    <a:pt x="3186" y="2408"/>
                    <a:pt x="3361" y="2306"/>
                    <a:pt x="3587" y="2163"/>
                  </a:cubicBezTo>
                  <a:cubicBezTo>
                    <a:pt x="3766" y="2049"/>
                    <a:pt x="3960" y="1926"/>
                    <a:pt x="4163" y="1792"/>
                  </a:cubicBezTo>
                  <a:cubicBezTo>
                    <a:pt x="4569" y="1525"/>
                    <a:pt x="5017" y="1218"/>
                    <a:pt x="5494" y="867"/>
                  </a:cubicBezTo>
                  <a:cubicBezTo>
                    <a:pt x="5379" y="579"/>
                    <a:pt x="5263" y="290"/>
                    <a:pt x="5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2001860" y="3100357"/>
              <a:ext cx="96920" cy="99818"/>
            </a:xfrm>
            <a:custGeom>
              <a:rect b="b" l="l" r="r" t="t"/>
              <a:pathLst>
                <a:path extrusionOk="0" h="1825" w="1772">
                  <a:moveTo>
                    <a:pt x="1083" y="1"/>
                  </a:moveTo>
                  <a:cubicBezTo>
                    <a:pt x="792" y="37"/>
                    <a:pt x="618" y="157"/>
                    <a:pt x="537" y="225"/>
                  </a:cubicBezTo>
                  <a:cubicBezTo>
                    <a:pt x="413" y="326"/>
                    <a:pt x="344" y="438"/>
                    <a:pt x="225" y="629"/>
                  </a:cubicBezTo>
                  <a:cubicBezTo>
                    <a:pt x="140" y="766"/>
                    <a:pt x="65" y="908"/>
                    <a:pt x="0" y="1054"/>
                  </a:cubicBezTo>
                  <a:cubicBezTo>
                    <a:pt x="129" y="1311"/>
                    <a:pt x="258" y="1568"/>
                    <a:pt x="386" y="1825"/>
                  </a:cubicBezTo>
                  <a:lnTo>
                    <a:pt x="1429" y="1746"/>
                  </a:lnTo>
                  <a:cubicBezTo>
                    <a:pt x="1544" y="1229"/>
                    <a:pt x="1657" y="711"/>
                    <a:pt x="1772" y="193"/>
                  </a:cubicBezTo>
                  <a:lnTo>
                    <a:pt x="1772" y="193"/>
                  </a:lnTo>
                  <a:cubicBezTo>
                    <a:pt x="1556" y="240"/>
                    <a:pt x="1343" y="301"/>
                    <a:pt x="1136" y="376"/>
                  </a:cubicBezTo>
                  <a:cubicBezTo>
                    <a:pt x="884" y="467"/>
                    <a:pt x="641" y="577"/>
                    <a:pt x="613" y="577"/>
                  </a:cubicBezTo>
                  <a:cubicBezTo>
                    <a:pt x="612" y="577"/>
                    <a:pt x="611" y="576"/>
                    <a:pt x="610" y="576"/>
                  </a:cubicBezTo>
                  <a:cubicBezTo>
                    <a:pt x="605" y="564"/>
                    <a:pt x="829" y="395"/>
                    <a:pt x="1019" y="291"/>
                  </a:cubicBezTo>
                  <a:cubicBezTo>
                    <a:pt x="1053" y="274"/>
                    <a:pt x="1081" y="247"/>
                    <a:pt x="1100" y="214"/>
                  </a:cubicBezTo>
                  <a:cubicBezTo>
                    <a:pt x="1138" y="139"/>
                    <a:pt x="1107" y="50"/>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919543" y="3101943"/>
              <a:ext cx="54312" cy="29262"/>
            </a:xfrm>
            <a:custGeom>
              <a:rect b="b" l="l" r="r" t="t"/>
              <a:pathLst>
                <a:path extrusionOk="0" h="535" w="993">
                  <a:moveTo>
                    <a:pt x="885" y="1"/>
                  </a:moveTo>
                  <a:cubicBezTo>
                    <a:pt x="852" y="1"/>
                    <a:pt x="822" y="8"/>
                    <a:pt x="818" y="10"/>
                  </a:cubicBezTo>
                  <a:lnTo>
                    <a:pt x="181" y="183"/>
                  </a:lnTo>
                  <a:cubicBezTo>
                    <a:pt x="121" y="299"/>
                    <a:pt x="61" y="417"/>
                    <a:pt x="0" y="534"/>
                  </a:cubicBezTo>
                  <a:lnTo>
                    <a:pt x="859" y="288"/>
                  </a:lnTo>
                  <a:cubicBezTo>
                    <a:pt x="965" y="193"/>
                    <a:pt x="993" y="76"/>
                    <a:pt x="960" y="29"/>
                  </a:cubicBezTo>
                  <a:cubicBezTo>
                    <a:pt x="945" y="7"/>
                    <a:pt x="914" y="1"/>
                    <a:pt x="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930591" y="3157241"/>
              <a:ext cx="64431" cy="21495"/>
            </a:xfrm>
            <a:custGeom>
              <a:rect b="b" l="l" r="r" t="t"/>
              <a:pathLst>
                <a:path extrusionOk="0" h="393" w="1178">
                  <a:moveTo>
                    <a:pt x="1022" y="1"/>
                  </a:moveTo>
                  <a:cubicBezTo>
                    <a:pt x="1007" y="1"/>
                    <a:pt x="995" y="2"/>
                    <a:pt x="992" y="2"/>
                  </a:cubicBezTo>
                  <a:lnTo>
                    <a:pt x="256" y="71"/>
                  </a:lnTo>
                  <a:lnTo>
                    <a:pt x="0" y="392"/>
                  </a:lnTo>
                  <a:lnTo>
                    <a:pt x="995" y="283"/>
                  </a:lnTo>
                  <a:cubicBezTo>
                    <a:pt x="1128" y="206"/>
                    <a:pt x="1178" y="96"/>
                    <a:pt x="1148" y="44"/>
                  </a:cubicBezTo>
                  <a:cubicBezTo>
                    <a:pt x="1127" y="7"/>
                    <a:pt x="1062" y="1"/>
                    <a:pt x="1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942679" y="3182073"/>
              <a:ext cx="66454" cy="19854"/>
            </a:xfrm>
            <a:custGeom>
              <a:rect b="b" l="l" r="r" t="t"/>
              <a:pathLst>
                <a:path extrusionOk="0" h="363" w="1215">
                  <a:moveTo>
                    <a:pt x="318" y="1"/>
                  </a:moveTo>
                  <a:lnTo>
                    <a:pt x="0" y="260"/>
                  </a:lnTo>
                  <a:lnTo>
                    <a:pt x="996" y="362"/>
                  </a:lnTo>
                  <a:cubicBezTo>
                    <a:pt x="1143" y="315"/>
                    <a:pt x="1214" y="217"/>
                    <a:pt x="1196" y="160"/>
                  </a:cubicBezTo>
                  <a:cubicBezTo>
                    <a:pt x="1177" y="102"/>
                    <a:pt x="1062" y="88"/>
                    <a:pt x="1053" y="87"/>
                  </a:cubicBezTo>
                  <a:lnTo>
                    <a:pt x="3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919980" y="3126502"/>
              <a:ext cx="70611" cy="30301"/>
            </a:xfrm>
            <a:custGeom>
              <a:rect b="b" l="l" r="r" t="t"/>
              <a:pathLst>
                <a:path extrusionOk="0" h="554" w="1291">
                  <a:moveTo>
                    <a:pt x="1160" y="0"/>
                  </a:moveTo>
                  <a:cubicBezTo>
                    <a:pt x="1126" y="0"/>
                    <a:pt x="1091" y="5"/>
                    <a:pt x="1066" y="9"/>
                  </a:cubicBezTo>
                  <a:cubicBezTo>
                    <a:pt x="679" y="74"/>
                    <a:pt x="172" y="177"/>
                    <a:pt x="30" y="205"/>
                  </a:cubicBezTo>
                  <a:lnTo>
                    <a:pt x="0" y="554"/>
                  </a:lnTo>
                  <a:lnTo>
                    <a:pt x="1114" y="287"/>
                  </a:lnTo>
                  <a:cubicBezTo>
                    <a:pt x="1252" y="190"/>
                    <a:pt x="1290" y="73"/>
                    <a:pt x="1248" y="26"/>
                  </a:cubicBezTo>
                  <a:cubicBezTo>
                    <a:pt x="1231" y="6"/>
                    <a:pt x="1196" y="0"/>
                    <a:pt x="1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2025653" y="3138535"/>
              <a:ext cx="54476" cy="85707"/>
            </a:xfrm>
            <a:custGeom>
              <a:rect b="b" l="l" r="r" t="t"/>
              <a:pathLst>
                <a:path extrusionOk="0" h="1567" w="996">
                  <a:moveTo>
                    <a:pt x="620" y="0"/>
                  </a:moveTo>
                  <a:lnTo>
                    <a:pt x="1" y="361"/>
                  </a:lnTo>
                  <a:cubicBezTo>
                    <a:pt x="98" y="763"/>
                    <a:pt x="195" y="1164"/>
                    <a:pt x="292" y="1567"/>
                  </a:cubicBezTo>
                  <a:lnTo>
                    <a:pt x="995" y="1291"/>
                  </a:lnTo>
                  <a:lnTo>
                    <a:pt x="6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401358" y="3243277"/>
              <a:ext cx="276757" cy="76573"/>
            </a:xfrm>
            <a:custGeom>
              <a:rect b="b" l="l" r="r" t="t"/>
              <a:pathLst>
                <a:path extrusionOk="0" h="1400" w="5060">
                  <a:moveTo>
                    <a:pt x="80" y="1"/>
                  </a:moveTo>
                  <a:cubicBezTo>
                    <a:pt x="59" y="1"/>
                    <a:pt x="39" y="9"/>
                    <a:pt x="26" y="26"/>
                  </a:cubicBezTo>
                  <a:cubicBezTo>
                    <a:pt x="1" y="57"/>
                    <a:pt x="5" y="101"/>
                    <a:pt x="35" y="127"/>
                  </a:cubicBezTo>
                  <a:cubicBezTo>
                    <a:pt x="519" y="534"/>
                    <a:pt x="1726" y="1400"/>
                    <a:pt x="3245" y="1400"/>
                  </a:cubicBezTo>
                  <a:cubicBezTo>
                    <a:pt x="3443" y="1400"/>
                    <a:pt x="3640" y="1385"/>
                    <a:pt x="3835" y="1356"/>
                  </a:cubicBezTo>
                  <a:cubicBezTo>
                    <a:pt x="4237" y="1294"/>
                    <a:pt x="4626" y="1173"/>
                    <a:pt x="4991" y="997"/>
                  </a:cubicBezTo>
                  <a:cubicBezTo>
                    <a:pt x="5060" y="958"/>
                    <a:pt x="5024" y="863"/>
                    <a:pt x="4959" y="863"/>
                  </a:cubicBezTo>
                  <a:cubicBezTo>
                    <a:pt x="4950" y="863"/>
                    <a:pt x="4940" y="865"/>
                    <a:pt x="4930" y="869"/>
                  </a:cubicBezTo>
                  <a:cubicBezTo>
                    <a:pt x="4577" y="1039"/>
                    <a:pt x="4201" y="1156"/>
                    <a:pt x="3813" y="1215"/>
                  </a:cubicBezTo>
                  <a:cubicBezTo>
                    <a:pt x="3619" y="1245"/>
                    <a:pt x="3428" y="1258"/>
                    <a:pt x="3242" y="1258"/>
                  </a:cubicBezTo>
                  <a:cubicBezTo>
                    <a:pt x="1769" y="1258"/>
                    <a:pt x="598" y="415"/>
                    <a:pt x="127" y="18"/>
                  </a:cubicBezTo>
                  <a:cubicBezTo>
                    <a:pt x="113" y="6"/>
                    <a:pt x="96" y="1"/>
                    <a:pt x="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2335067" y="3096364"/>
              <a:ext cx="117922" cy="95060"/>
            </a:xfrm>
            <a:custGeom>
              <a:rect b="b" l="l" r="r" t="t"/>
              <a:pathLst>
                <a:path extrusionOk="0" h="1738" w="2156">
                  <a:moveTo>
                    <a:pt x="103" y="1"/>
                  </a:moveTo>
                  <a:cubicBezTo>
                    <a:pt x="45" y="1"/>
                    <a:pt x="1" y="80"/>
                    <a:pt x="59" y="128"/>
                  </a:cubicBezTo>
                  <a:lnTo>
                    <a:pt x="2013" y="1721"/>
                  </a:lnTo>
                  <a:cubicBezTo>
                    <a:pt x="2025" y="1732"/>
                    <a:pt x="2041" y="1738"/>
                    <a:pt x="2058" y="1738"/>
                  </a:cubicBezTo>
                  <a:cubicBezTo>
                    <a:pt x="2126" y="1738"/>
                    <a:pt x="2156" y="1653"/>
                    <a:pt x="2103" y="1611"/>
                  </a:cubicBezTo>
                  <a:lnTo>
                    <a:pt x="149" y="18"/>
                  </a:lnTo>
                  <a:cubicBezTo>
                    <a:pt x="134" y="6"/>
                    <a:pt x="118" y="1"/>
                    <a:pt x="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2220753" y="3187105"/>
              <a:ext cx="71322" cy="8861"/>
            </a:xfrm>
            <a:custGeom>
              <a:rect b="b" l="l" r="r" t="t"/>
              <a:pathLst>
                <a:path extrusionOk="0" h="162" w="1304">
                  <a:moveTo>
                    <a:pt x="1231" y="0"/>
                  </a:moveTo>
                  <a:lnTo>
                    <a:pt x="95" y="19"/>
                  </a:lnTo>
                  <a:cubicBezTo>
                    <a:pt x="0" y="20"/>
                    <a:pt x="1" y="160"/>
                    <a:pt x="95" y="160"/>
                  </a:cubicBezTo>
                  <a:cubicBezTo>
                    <a:pt x="96" y="160"/>
                    <a:pt x="96" y="160"/>
                    <a:pt x="96" y="160"/>
                  </a:cubicBezTo>
                  <a:lnTo>
                    <a:pt x="97" y="162"/>
                  </a:lnTo>
                  <a:lnTo>
                    <a:pt x="1233" y="143"/>
                  </a:lnTo>
                  <a:cubicBezTo>
                    <a:pt x="1273" y="143"/>
                    <a:pt x="1303" y="110"/>
                    <a:pt x="1303" y="71"/>
                  </a:cubicBezTo>
                  <a:cubicBezTo>
                    <a:pt x="1302" y="31"/>
                    <a:pt x="1270" y="6"/>
                    <a:pt x="1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2173331" y="3037785"/>
              <a:ext cx="27566" cy="134112"/>
            </a:xfrm>
            <a:custGeom>
              <a:rect b="b" l="l" r="r" t="t"/>
              <a:pathLst>
                <a:path extrusionOk="0" h="2452" w="504">
                  <a:moveTo>
                    <a:pt x="75" y="1"/>
                  </a:moveTo>
                  <a:cubicBezTo>
                    <a:pt x="72" y="1"/>
                    <a:pt x="69" y="1"/>
                    <a:pt x="66" y="1"/>
                  </a:cubicBezTo>
                  <a:cubicBezTo>
                    <a:pt x="28" y="8"/>
                    <a:pt x="1" y="43"/>
                    <a:pt x="6" y="83"/>
                  </a:cubicBezTo>
                  <a:lnTo>
                    <a:pt x="356" y="2390"/>
                  </a:lnTo>
                  <a:cubicBezTo>
                    <a:pt x="361" y="2425"/>
                    <a:pt x="391" y="2451"/>
                    <a:pt x="427" y="2451"/>
                  </a:cubicBezTo>
                  <a:cubicBezTo>
                    <a:pt x="431" y="2451"/>
                    <a:pt x="434" y="2451"/>
                    <a:pt x="437" y="2450"/>
                  </a:cubicBezTo>
                  <a:cubicBezTo>
                    <a:pt x="476" y="2445"/>
                    <a:pt x="503" y="2408"/>
                    <a:pt x="498" y="2370"/>
                  </a:cubicBezTo>
                  <a:lnTo>
                    <a:pt x="148" y="61"/>
                  </a:lnTo>
                  <a:cubicBezTo>
                    <a:pt x="142" y="26"/>
                    <a:pt x="110"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2535254" y="2763321"/>
              <a:ext cx="378435" cy="452601"/>
            </a:xfrm>
            <a:custGeom>
              <a:rect b="b" l="l" r="r" t="t"/>
              <a:pathLst>
                <a:path extrusionOk="0" h="8275" w="6919">
                  <a:moveTo>
                    <a:pt x="5026" y="0"/>
                  </a:moveTo>
                  <a:cubicBezTo>
                    <a:pt x="4694" y="0"/>
                    <a:pt x="4366" y="70"/>
                    <a:pt x="4122" y="293"/>
                  </a:cubicBezTo>
                  <a:cubicBezTo>
                    <a:pt x="3593" y="776"/>
                    <a:pt x="3961" y="1524"/>
                    <a:pt x="3470" y="1829"/>
                  </a:cubicBezTo>
                  <a:cubicBezTo>
                    <a:pt x="3367" y="1893"/>
                    <a:pt x="3262" y="1915"/>
                    <a:pt x="3156" y="1915"/>
                  </a:cubicBezTo>
                  <a:cubicBezTo>
                    <a:pt x="2902" y="1915"/>
                    <a:pt x="2645" y="1784"/>
                    <a:pt x="2413" y="1784"/>
                  </a:cubicBezTo>
                  <a:cubicBezTo>
                    <a:pt x="2317" y="1784"/>
                    <a:pt x="2225" y="1807"/>
                    <a:pt x="2140" y="1871"/>
                  </a:cubicBezTo>
                  <a:cubicBezTo>
                    <a:pt x="1739" y="2173"/>
                    <a:pt x="2169" y="2873"/>
                    <a:pt x="1724" y="3617"/>
                  </a:cubicBezTo>
                  <a:cubicBezTo>
                    <a:pt x="1440" y="4091"/>
                    <a:pt x="1146" y="4007"/>
                    <a:pt x="797" y="4417"/>
                  </a:cubicBezTo>
                  <a:cubicBezTo>
                    <a:pt x="161" y="5164"/>
                    <a:pt x="1" y="6777"/>
                    <a:pt x="924" y="7646"/>
                  </a:cubicBezTo>
                  <a:cubicBezTo>
                    <a:pt x="1320" y="8019"/>
                    <a:pt x="1935" y="8275"/>
                    <a:pt x="2491" y="8275"/>
                  </a:cubicBezTo>
                  <a:cubicBezTo>
                    <a:pt x="2775" y="8275"/>
                    <a:pt x="3043" y="8208"/>
                    <a:pt x="3259" y="8057"/>
                  </a:cubicBezTo>
                  <a:cubicBezTo>
                    <a:pt x="4326" y="7308"/>
                    <a:pt x="3200" y="5170"/>
                    <a:pt x="4541" y="3806"/>
                  </a:cubicBezTo>
                  <a:cubicBezTo>
                    <a:pt x="4847" y="3496"/>
                    <a:pt x="5271" y="3235"/>
                    <a:pt x="5438" y="2642"/>
                  </a:cubicBezTo>
                  <a:cubicBezTo>
                    <a:pt x="5606" y="2045"/>
                    <a:pt x="5393" y="1530"/>
                    <a:pt x="5673" y="1350"/>
                  </a:cubicBezTo>
                  <a:cubicBezTo>
                    <a:pt x="5725" y="1317"/>
                    <a:pt x="5778" y="1305"/>
                    <a:pt x="5834" y="1305"/>
                  </a:cubicBezTo>
                  <a:cubicBezTo>
                    <a:pt x="5966" y="1305"/>
                    <a:pt x="6109" y="1373"/>
                    <a:pt x="6268" y="1373"/>
                  </a:cubicBezTo>
                  <a:cubicBezTo>
                    <a:pt x="6340" y="1373"/>
                    <a:pt x="6415" y="1359"/>
                    <a:pt x="6494" y="1319"/>
                  </a:cubicBezTo>
                  <a:cubicBezTo>
                    <a:pt x="6746" y="1189"/>
                    <a:pt x="6918" y="848"/>
                    <a:pt x="6841" y="594"/>
                  </a:cubicBezTo>
                  <a:cubicBezTo>
                    <a:pt x="6753" y="303"/>
                    <a:pt x="6357" y="216"/>
                    <a:pt x="5989" y="135"/>
                  </a:cubicBezTo>
                  <a:cubicBezTo>
                    <a:pt x="5728" y="78"/>
                    <a:pt x="5375" y="0"/>
                    <a:pt x="5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2345514" y="2751507"/>
              <a:ext cx="57102" cy="51030"/>
            </a:xfrm>
            <a:custGeom>
              <a:rect b="b" l="l" r="r" t="t"/>
              <a:pathLst>
                <a:path extrusionOk="0" h="933" w="1044">
                  <a:moveTo>
                    <a:pt x="966" y="0"/>
                  </a:moveTo>
                  <a:cubicBezTo>
                    <a:pt x="963" y="0"/>
                    <a:pt x="959" y="0"/>
                    <a:pt x="956" y="1"/>
                  </a:cubicBezTo>
                  <a:cubicBezTo>
                    <a:pt x="697" y="42"/>
                    <a:pt x="484" y="139"/>
                    <a:pt x="321" y="289"/>
                  </a:cubicBezTo>
                  <a:cubicBezTo>
                    <a:pt x="165" y="432"/>
                    <a:pt x="65" y="608"/>
                    <a:pt x="10" y="844"/>
                  </a:cubicBezTo>
                  <a:cubicBezTo>
                    <a:pt x="1" y="882"/>
                    <a:pt x="26" y="921"/>
                    <a:pt x="80" y="932"/>
                  </a:cubicBezTo>
                  <a:cubicBezTo>
                    <a:pt x="113" y="932"/>
                    <a:pt x="141" y="908"/>
                    <a:pt x="149" y="877"/>
                  </a:cubicBezTo>
                  <a:cubicBezTo>
                    <a:pt x="198" y="670"/>
                    <a:pt x="283" y="516"/>
                    <a:pt x="417" y="393"/>
                  </a:cubicBezTo>
                  <a:cubicBezTo>
                    <a:pt x="559" y="263"/>
                    <a:pt x="748" y="178"/>
                    <a:pt x="979" y="142"/>
                  </a:cubicBezTo>
                  <a:cubicBezTo>
                    <a:pt x="1017" y="135"/>
                    <a:pt x="1043" y="98"/>
                    <a:pt x="1038" y="60"/>
                  </a:cubicBezTo>
                  <a:cubicBezTo>
                    <a:pt x="1031" y="25"/>
                    <a:pt x="1001" y="0"/>
                    <a:pt x="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2448123" y="2847826"/>
              <a:ext cx="45998" cy="37958"/>
            </a:xfrm>
            <a:custGeom>
              <a:rect b="b" l="l" r="r" t="t"/>
              <a:pathLst>
                <a:path extrusionOk="0" h="694" w="841">
                  <a:moveTo>
                    <a:pt x="537" y="0"/>
                  </a:moveTo>
                  <a:cubicBezTo>
                    <a:pt x="428" y="0"/>
                    <a:pt x="321" y="26"/>
                    <a:pt x="220" y="101"/>
                  </a:cubicBezTo>
                  <a:cubicBezTo>
                    <a:pt x="41" y="235"/>
                    <a:pt x="9" y="438"/>
                    <a:pt x="2" y="620"/>
                  </a:cubicBezTo>
                  <a:cubicBezTo>
                    <a:pt x="0" y="661"/>
                    <a:pt x="32" y="694"/>
                    <a:pt x="73" y="694"/>
                  </a:cubicBezTo>
                  <a:cubicBezTo>
                    <a:pt x="112" y="694"/>
                    <a:pt x="142" y="664"/>
                    <a:pt x="144" y="626"/>
                  </a:cubicBezTo>
                  <a:cubicBezTo>
                    <a:pt x="152" y="446"/>
                    <a:pt x="183" y="306"/>
                    <a:pt x="306" y="214"/>
                  </a:cubicBezTo>
                  <a:cubicBezTo>
                    <a:pt x="375" y="162"/>
                    <a:pt x="450" y="142"/>
                    <a:pt x="535" y="142"/>
                  </a:cubicBezTo>
                  <a:cubicBezTo>
                    <a:pt x="600" y="142"/>
                    <a:pt x="670" y="154"/>
                    <a:pt x="747" y="172"/>
                  </a:cubicBezTo>
                  <a:cubicBezTo>
                    <a:pt x="752" y="173"/>
                    <a:pt x="757" y="174"/>
                    <a:pt x="762" y="174"/>
                  </a:cubicBezTo>
                  <a:cubicBezTo>
                    <a:pt x="794" y="174"/>
                    <a:pt x="824" y="151"/>
                    <a:pt x="832" y="118"/>
                  </a:cubicBezTo>
                  <a:cubicBezTo>
                    <a:pt x="841" y="80"/>
                    <a:pt x="817" y="41"/>
                    <a:pt x="779" y="32"/>
                  </a:cubicBezTo>
                  <a:cubicBezTo>
                    <a:pt x="699" y="14"/>
                    <a:pt x="618"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2450913" y="2877964"/>
              <a:ext cx="10830" cy="52726"/>
            </a:xfrm>
            <a:custGeom>
              <a:rect b="b" l="l" r="r" t="t"/>
              <a:pathLst>
                <a:path extrusionOk="0" h="964" w="198">
                  <a:moveTo>
                    <a:pt x="129" y="1"/>
                  </a:moveTo>
                  <a:cubicBezTo>
                    <a:pt x="91" y="6"/>
                    <a:pt x="55" y="29"/>
                    <a:pt x="54" y="69"/>
                  </a:cubicBezTo>
                  <a:cubicBezTo>
                    <a:pt x="50" y="138"/>
                    <a:pt x="51" y="214"/>
                    <a:pt x="51" y="291"/>
                  </a:cubicBezTo>
                  <a:cubicBezTo>
                    <a:pt x="53" y="469"/>
                    <a:pt x="54" y="671"/>
                    <a:pt x="8" y="878"/>
                  </a:cubicBezTo>
                  <a:cubicBezTo>
                    <a:pt x="0" y="916"/>
                    <a:pt x="25" y="954"/>
                    <a:pt x="79" y="964"/>
                  </a:cubicBezTo>
                  <a:cubicBezTo>
                    <a:pt x="112" y="964"/>
                    <a:pt x="141" y="941"/>
                    <a:pt x="148" y="908"/>
                  </a:cubicBezTo>
                  <a:cubicBezTo>
                    <a:pt x="195" y="686"/>
                    <a:pt x="194" y="476"/>
                    <a:pt x="193" y="291"/>
                  </a:cubicBezTo>
                  <a:cubicBezTo>
                    <a:pt x="193" y="215"/>
                    <a:pt x="192" y="143"/>
                    <a:pt x="195" y="76"/>
                  </a:cubicBezTo>
                  <a:cubicBezTo>
                    <a:pt x="198" y="36"/>
                    <a:pt x="167" y="3"/>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2525080" y="2967282"/>
              <a:ext cx="56500" cy="52070"/>
            </a:xfrm>
            <a:custGeom>
              <a:rect b="b" l="l" r="r" t="t"/>
              <a:pathLst>
                <a:path extrusionOk="0" h="952" w="1033">
                  <a:moveTo>
                    <a:pt x="929" y="1"/>
                  </a:moveTo>
                  <a:cubicBezTo>
                    <a:pt x="915" y="1"/>
                    <a:pt x="901" y="5"/>
                    <a:pt x="887" y="15"/>
                  </a:cubicBezTo>
                  <a:cubicBezTo>
                    <a:pt x="837" y="49"/>
                    <a:pt x="785" y="80"/>
                    <a:pt x="732" y="109"/>
                  </a:cubicBezTo>
                  <a:cubicBezTo>
                    <a:pt x="594" y="190"/>
                    <a:pt x="437" y="280"/>
                    <a:pt x="274" y="473"/>
                  </a:cubicBezTo>
                  <a:cubicBezTo>
                    <a:pt x="177" y="588"/>
                    <a:pt x="94" y="714"/>
                    <a:pt x="26" y="848"/>
                  </a:cubicBezTo>
                  <a:cubicBezTo>
                    <a:pt x="1" y="895"/>
                    <a:pt x="36" y="952"/>
                    <a:pt x="89" y="952"/>
                  </a:cubicBezTo>
                  <a:cubicBezTo>
                    <a:pt x="116" y="952"/>
                    <a:pt x="140" y="936"/>
                    <a:pt x="153" y="912"/>
                  </a:cubicBezTo>
                  <a:cubicBezTo>
                    <a:pt x="215" y="789"/>
                    <a:pt x="292" y="672"/>
                    <a:pt x="382" y="566"/>
                  </a:cubicBezTo>
                  <a:cubicBezTo>
                    <a:pt x="531" y="392"/>
                    <a:pt x="669" y="311"/>
                    <a:pt x="804" y="233"/>
                  </a:cubicBezTo>
                  <a:cubicBezTo>
                    <a:pt x="859" y="200"/>
                    <a:pt x="914" y="168"/>
                    <a:pt x="968" y="132"/>
                  </a:cubicBezTo>
                  <a:cubicBezTo>
                    <a:pt x="1032" y="87"/>
                    <a:pt x="989"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2542309" y="4095493"/>
              <a:ext cx="168625" cy="334843"/>
            </a:xfrm>
            <a:custGeom>
              <a:rect b="b" l="l" r="r" t="t"/>
              <a:pathLst>
                <a:path extrusionOk="0" h="6122" w="3083">
                  <a:moveTo>
                    <a:pt x="74" y="0"/>
                  </a:moveTo>
                  <a:cubicBezTo>
                    <a:pt x="58" y="285"/>
                    <a:pt x="48" y="574"/>
                    <a:pt x="41" y="868"/>
                  </a:cubicBezTo>
                  <a:cubicBezTo>
                    <a:pt x="0" y="2627"/>
                    <a:pt x="129" y="4387"/>
                    <a:pt x="421" y="6121"/>
                  </a:cubicBezTo>
                  <a:lnTo>
                    <a:pt x="1750" y="6018"/>
                  </a:lnTo>
                  <a:cubicBezTo>
                    <a:pt x="2194" y="4082"/>
                    <a:pt x="2638" y="2146"/>
                    <a:pt x="3083" y="211"/>
                  </a:cubicBezTo>
                  <a:lnTo>
                    <a:pt x="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2288247" y="4113050"/>
              <a:ext cx="161952" cy="314387"/>
            </a:xfrm>
            <a:custGeom>
              <a:rect b="b" l="l" r="r" t="t"/>
              <a:pathLst>
                <a:path extrusionOk="0" h="5748" w="2961">
                  <a:moveTo>
                    <a:pt x="5" y="0"/>
                  </a:moveTo>
                  <a:lnTo>
                    <a:pt x="5" y="0"/>
                  </a:lnTo>
                  <a:cubicBezTo>
                    <a:pt x="1" y="944"/>
                    <a:pt x="34" y="1965"/>
                    <a:pt x="121" y="3051"/>
                  </a:cubicBezTo>
                  <a:cubicBezTo>
                    <a:pt x="198" y="4009"/>
                    <a:pt x="309" y="4910"/>
                    <a:pt x="440" y="5747"/>
                  </a:cubicBezTo>
                  <a:lnTo>
                    <a:pt x="1630" y="5693"/>
                  </a:lnTo>
                  <a:cubicBezTo>
                    <a:pt x="2131" y="4389"/>
                    <a:pt x="2507" y="3042"/>
                    <a:pt x="2752" y="1667"/>
                  </a:cubicBezTo>
                  <a:cubicBezTo>
                    <a:pt x="2841" y="1162"/>
                    <a:pt x="2909" y="674"/>
                    <a:pt x="2960" y="204"/>
                  </a:cubicBezTo>
                  <a:lnTo>
                    <a:pt x="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2572775" y="2642662"/>
              <a:ext cx="789686" cy="691126"/>
            </a:xfrm>
            <a:custGeom>
              <a:rect b="b" l="l" r="r" t="t"/>
              <a:pathLst>
                <a:path extrusionOk="0" h="12636" w="14438">
                  <a:moveTo>
                    <a:pt x="7963" y="0"/>
                  </a:moveTo>
                  <a:cubicBezTo>
                    <a:pt x="7833" y="0"/>
                    <a:pt x="7702" y="2"/>
                    <a:pt x="7570" y="7"/>
                  </a:cubicBezTo>
                  <a:cubicBezTo>
                    <a:pt x="7492" y="9"/>
                    <a:pt x="7428" y="74"/>
                    <a:pt x="7431" y="152"/>
                  </a:cubicBezTo>
                  <a:cubicBezTo>
                    <a:pt x="7432" y="231"/>
                    <a:pt x="7496" y="293"/>
                    <a:pt x="7574" y="293"/>
                  </a:cubicBezTo>
                  <a:cubicBezTo>
                    <a:pt x="7575" y="293"/>
                    <a:pt x="7575" y="293"/>
                    <a:pt x="7576" y="293"/>
                  </a:cubicBezTo>
                  <a:lnTo>
                    <a:pt x="7580" y="293"/>
                  </a:lnTo>
                  <a:cubicBezTo>
                    <a:pt x="7710" y="287"/>
                    <a:pt x="7837" y="285"/>
                    <a:pt x="7964" y="285"/>
                  </a:cubicBezTo>
                  <a:lnTo>
                    <a:pt x="8143" y="286"/>
                  </a:lnTo>
                  <a:cubicBezTo>
                    <a:pt x="8146" y="286"/>
                    <a:pt x="8149" y="286"/>
                    <a:pt x="8152" y="286"/>
                  </a:cubicBezTo>
                  <a:cubicBezTo>
                    <a:pt x="8224" y="286"/>
                    <a:pt x="8286" y="222"/>
                    <a:pt x="8288" y="146"/>
                  </a:cubicBezTo>
                  <a:cubicBezTo>
                    <a:pt x="8289" y="68"/>
                    <a:pt x="8227" y="2"/>
                    <a:pt x="8148" y="1"/>
                  </a:cubicBezTo>
                  <a:lnTo>
                    <a:pt x="7963" y="0"/>
                  </a:lnTo>
                  <a:close/>
                  <a:moveTo>
                    <a:pt x="8706" y="27"/>
                  </a:moveTo>
                  <a:cubicBezTo>
                    <a:pt x="8634" y="27"/>
                    <a:pt x="8578" y="87"/>
                    <a:pt x="8573" y="159"/>
                  </a:cubicBezTo>
                  <a:cubicBezTo>
                    <a:pt x="8566" y="237"/>
                    <a:pt x="8625" y="306"/>
                    <a:pt x="8705" y="312"/>
                  </a:cubicBezTo>
                  <a:cubicBezTo>
                    <a:pt x="8892" y="327"/>
                    <a:pt x="9079" y="346"/>
                    <a:pt x="9282" y="372"/>
                  </a:cubicBezTo>
                  <a:cubicBezTo>
                    <a:pt x="9285" y="372"/>
                    <a:pt x="9288" y="372"/>
                    <a:pt x="9291" y="372"/>
                  </a:cubicBezTo>
                  <a:cubicBezTo>
                    <a:pt x="9365" y="372"/>
                    <a:pt x="9427" y="315"/>
                    <a:pt x="9433" y="239"/>
                  </a:cubicBezTo>
                  <a:cubicBezTo>
                    <a:pt x="9439" y="161"/>
                    <a:pt x="9379" y="93"/>
                    <a:pt x="9300" y="88"/>
                  </a:cubicBezTo>
                  <a:cubicBezTo>
                    <a:pt x="9111" y="64"/>
                    <a:pt x="8919" y="42"/>
                    <a:pt x="8725" y="28"/>
                  </a:cubicBezTo>
                  <a:cubicBezTo>
                    <a:pt x="8719" y="27"/>
                    <a:pt x="8712" y="27"/>
                    <a:pt x="8706" y="27"/>
                  </a:cubicBezTo>
                  <a:close/>
                  <a:moveTo>
                    <a:pt x="7012" y="44"/>
                  </a:moveTo>
                  <a:cubicBezTo>
                    <a:pt x="7005" y="44"/>
                    <a:pt x="6999" y="44"/>
                    <a:pt x="6993" y="45"/>
                  </a:cubicBezTo>
                  <a:cubicBezTo>
                    <a:pt x="6802" y="64"/>
                    <a:pt x="6611" y="88"/>
                    <a:pt x="6419" y="118"/>
                  </a:cubicBezTo>
                  <a:cubicBezTo>
                    <a:pt x="6341" y="125"/>
                    <a:pt x="6283" y="193"/>
                    <a:pt x="6288" y="271"/>
                  </a:cubicBezTo>
                  <a:cubicBezTo>
                    <a:pt x="6294" y="345"/>
                    <a:pt x="6356" y="402"/>
                    <a:pt x="6429" y="402"/>
                  </a:cubicBezTo>
                  <a:cubicBezTo>
                    <a:pt x="6433" y="402"/>
                    <a:pt x="6437" y="402"/>
                    <a:pt x="6442" y="402"/>
                  </a:cubicBezTo>
                  <a:lnTo>
                    <a:pt x="6442" y="403"/>
                  </a:lnTo>
                  <a:cubicBezTo>
                    <a:pt x="6448" y="402"/>
                    <a:pt x="6456" y="402"/>
                    <a:pt x="6463" y="399"/>
                  </a:cubicBezTo>
                  <a:cubicBezTo>
                    <a:pt x="6648" y="371"/>
                    <a:pt x="6834" y="347"/>
                    <a:pt x="7020" y="330"/>
                  </a:cubicBezTo>
                  <a:cubicBezTo>
                    <a:pt x="7098" y="322"/>
                    <a:pt x="7156" y="253"/>
                    <a:pt x="7148" y="175"/>
                  </a:cubicBezTo>
                  <a:cubicBezTo>
                    <a:pt x="7141" y="103"/>
                    <a:pt x="7083" y="44"/>
                    <a:pt x="7012" y="44"/>
                  </a:cubicBezTo>
                  <a:close/>
                  <a:moveTo>
                    <a:pt x="9841" y="179"/>
                  </a:moveTo>
                  <a:cubicBezTo>
                    <a:pt x="9775" y="179"/>
                    <a:pt x="9716" y="227"/>
                    <a:pt x="9704" y="295"/>
                  </a:cubicBezTo>
                  <a:cubicBezTo>
                    <a:pt x="9688" y="372"/>
                    <a:pt x="9739" y="447"/>
                    <a:pt x="9816" y="462"/>
                  </a:cubicBezTo>
                  <a:cubicBezTo>
                    <a:pt x="10002" y="498"/>
                    <a:pt x="10184" y="540"/>
                    <a:pt x="10363" y="588"/>
                  </a:cubicBezTo>
                  <a:cubicBezTo>
                    <a:pt x="10375" y="590"/>
                    <a:pt x="10387" y="592"/>
                    <a:pt x="10399" y="592"/>
                  </a:cubicBezTo>
                  <a:cubicBezTo>
                    <a:pt x="10401" y="592"/>
                    <a:pt x="10402" y="592"/>
                    <a:pt x="10404" y="592"/>
                  </a:cubicBezTo>
                  <a:cubicBezTo>
                    <a:pt x="10475" y="592"/>
                    <a:pt x="10535" y="540"/>
                    <a:pt x="10545" y="469"/>
                  </a:cubicBezTo>
                  <a:cubicBezTo>
                    <a:pt x="10554" y="397"/>
                    <a:pt x="10507" y="329"/>
                    <a:pt x="10436" y="312"/>
                  </a:cubicBezTo>
                  <a:cubicBezTo>
                    <a:pt x="10251" y="262"/>
                    <a:pt x="10063" y="220"/>
                    <a:pt x="9871" y="183"/>
                  </a:cubicBezTo>
                  <a:cubicBezTo>
                    <a:pt x="9861" y="180"/>
                    <a:pt x="9851" y="179"/>
                    <a:pt x="9841" y="179"/>
                  </a:cubicBezTo>
                  <a:close/>
                  <a:moveTo>
                    <a:pt x="5881" y="223"/>
                  </a:moveTo>
                  <a:cubicBezTo>
                    <a:pt x="5871" y="223"/>
                    <a:pt x="5861" y="225"/>
                    <a:pt x="5851" y="227"/>
                  </a:cubicBezTo>
                  <a:cubicBezTo>
                    <a:pt x="5662" y="268"/>
                    <a:pt x="5475" y="315"/>
                    <a:pt x="5289" y="369"/>
                  </a:cubicBezTo>
                  <a:cubicBezTo>
                    <a:pt x="5220" y="386"/>
                    <a:pt x="5173" y="454"/>
                    <a:pt x="5183" y="525"/>
                  </a:cubicBezTo>
                  <a:cubicBezTo>
                    <a:pt x="5193" y="596"/>
                    <a:pt x="5255" y="648"/>
                    <a:pt x="5324" y="648"/>
                  </a:cubicBezTo>
                  <a:cubicBezTo>
                    <a:pt x="5326" y="648"/>
                    <a:pt x="5327" y="648"/>
                    <a:pt x="5329" y="648"/>
                  </a:cubicBezTo>
                  <a:cubicBezTo>
                    <a:pt x="5342" y="648"/>
                    <a:pt x="5356" y="647"/>
                    <a:pt x="5368" y="642"/>
                  </a:cubicBezTo>
                  <a:cubicBezTo>
                    <a:pt x="5548" y="591"/>
                    <a:pt x="5729" y="545"/>
                    <a:pt x="5912" y="505"/>
                  </a:cubicBezTo>
                  <a:cubicBezTo>
                    <a:pt x="5989" y="488"/>
                    <a:pt x="6037" y="412"/>
                    <a:pt x="6020" y="335"/>
                  </a:cubicBezTo>
                  <a:cubicBezTo>
                    <a:pt x="6006" y="269"/>
                    <a:pt x="5947" y="223"/>
                    <a:pt x="5881" y="223"/>
                  </a:cubicBezTo>
                  <a:close/>
                  <a:moveTo>
                    <a:pt x="10945" y="469"/>
                  </a:moveTo>
                  <a:cubicBezTo>
                    <a:pt x="10886" y="469"/>
                    <a:pt x="10830" y="506"/>
                    <a:pt x="10810" y="566"/>
                  </a:cubicBezTo>
                  <a:cubicBezTo>
                    <a:pt x="10785" y="641"/>
                    <a:pt x="10825" y="723"/>
                    <a:pt x="10900" y="748"/>
                  </a:cubicBezTo>
                  <a:cubicBezTo>
                    <a:pt x="11028" y="791"/>
                    <a:pt x="11154" y="836"/>
                    <a:pt x="11276" y="885"/>
                  </a:cubicBezTo>
                  <a:lnTo>
                    <a:pt x="11422" y="945"/>
                  </a:lnTo>
                  <a:cubicBezTo>
                    <a:pt x="11440" y="952"/>
                    <a:pt x="11459" y="956"/>
                    <a:pt x="11478" y="956"/>
                  </a:cubicBezTo>
                  <a:cubicBezTo>
                    <a:pt x="11479" y="956"/>
                    <a:pt x="11480" y="956"/>
                    <a:pt x="11481" y="956"/>
                  </a:cubicBezTo>
                  <a:cubicBezTo>
                    <a:pt x="11548" y="956"/>
                    <a:pt x="11607" y="909"/>
                    <a:pt x="11620" y="843"/>
                  </a:cubicBezTo>
                  <a:cubicBezTo>
                    <a:pt x="11634" y="775"/>
                    <a:pt x="11597" y="708"/>
                    <a:pt x="11534" y="682"/>
                  </a:cubicBezTo>
                  <a:lnTo>
                    <a:pt x="11383" y="621"/>
                  </a:lnTo>
                  <a:cubicBezTo>
                    <a:pt x="11255" y="569"/>
                    <a:pt x="11124" y="522"/>
                    <a:pt x="10990" y="476"/>
                  </a:cubicBezTo>
                  <a:cubicBezTo>
                    <a:pt x="10976" y="471"/>
                    <a:pt x="10960" y="469"/>
                    <a:pt x="10945" y="469"/>
                  </a:cubicBezTo>
                  <a:close/>
                  <a:moveTo>
                    <a:pt x="4784" y="539"/>
                  </a:moveTo>
                  <a:cubicBezTo>
                    <a:pt x="4769" y="539"/>
                    <a:pt x="4754" y="542"/>
                    <a:pt x="4739" y="547"/>
                  </a:cubicBezTo>
                  <a:cubicBezTo>
                    <a:pt x="4556" y="611"/>
                    <a:pt x="4377" y="684"/>
                    <a:pt x="4200" y="762"/>
                  </a:cubicBezTo>
                  <a:cubicBezTo>
                    <a:pt x="4057" y="822"/>
                    <a:pt x="4101" y="1035"/>
                    <a:pt x="4254" y="1035"/>
                  </a:cubicBezTo>
                  <a:cubicBezTo>
                    <a:pt x="4255" y="1035"/>
                    <a:pt x="4257" y="1035"/>
                    <a:pt x="4258" y="1035"/>
                  </a:cubicBezTo>
                  <a:lnTo>
                    <a:pt x="4258" y="1036"/>
                  </a:lnTo>
                  <a:cubicBezTo>
                    <a:pt x="4278" y="1036"/>
                    <a:pt x="4298" y="1031"/>
                    <a:pt x="4316" y="1023"/>
                  </a:cubicBezTo>
                  <a:cubicBezTo>
                    <a:pt x="4486" y="947"/>
                    <a:pt x="4659" y="878"/>
                    <a:pt x="4835" y="815"/>
                  </a:cubicBezTo>
                  <a:cubicBezTo>
                    <a:pt x="4908" y="786"/>
                    <a:pt x="4944" y="706"/>
                    <a:pt x="4918" y="633"/>
                  </a:cubicBezTo>
                  <a:cubicBezTo>
                    <a:pt x="4897" y="575"/>
                    <a:pt x="4842" y="539"/>
                    <a:pt x="4784" y="539"/>
                  </a:cubicBezTo>
                  <a:close/>
                  <a:moveTo>
                    <a:pt x="11994" y="911"/>
                  </a:moveTo>
                  <a:cubicBezTo>
                    <a:pt x="11942" y="911"/>
                    <a:pt x="11892" y="940"/>
                    <a:pt x="11867" y="989"/>
                  </a:cubicBezTo>
                  <a:cubicBezTo>
                    <a:pt x="11831" y="1058"/>
                    <a:pt x="11858" y="1145"/>
                    <a:pt x="11929" y="1181"/>
                  </a:cubicBezTo>
                  <a:cubicBezTo>
                    <a:pt x="12100" y="1268"/>
                    <a:pt x="12262" y="1360"/>
                    <a:pt x="12416" y="1454"/>
                  </a:cubicBezTo>
                  <a:cubicBezTo>
                    <a:pt x="12439" y="1468"/>
                    <a:pt x="12465" y="1475"/>
                    <a:pt x="12491" y="1475"/>
                  </a:cubicBezTo>
                  <a:cubicBezTo>
                    <a:pt x="12635" y="1475"/>
                    <a:pt x="12688" y="1285"/>
                    <a:pt x="12565" y="1210"/>
                  </a:cubicBezTo>
                  <a:cubicBezTo>
                    <a:pt x="12405" y="1113"/>
                    <a:pt x="12236" y="1018"/>
                    <a:pt x="12059" y="927"/>
                  </a:cubicBezTo>
                  <a:cubicBezTo>
                    <a:pt x="12038" y="916"/>
                    <a:pt x="12016" y="911"/>
                    <a:pt x="11994" y="911"/>
                  </a:cubicBezTo>
                  <a:close/>
                  <a:moveTo>
                    <a:pt x="3747" y="1000"/>
                  </a:moveTo>
                  <a:cubicBezTo>
                    <a:pt x="3725" y="1000"/>
                    <a:pt x="3702" y="1006"/>
                    <a:pt x="3680" y="1018"/>
                  </a:cubicBezTo>
                  <a:cubicBezTo>
                    <a:pt x="3509" y="1108"/>
                    <a:pt x="3341" y="1206"/>
                    <a:pt x="3178" y="1310"/>
                  </a:cubicBezTo>
                  <a:cubicBezTo>
                    <a:pt x="3056" y="1385"/>
                    <a:pt x="3110" y="1572"/>
                    <a:pt x="3252" y="1572"/>
                  </a:cubicBezTo>
                  <a:cubicBezTo>
                    <a:pt x="3253" y="1572"/>
                    <a:pt x="3254" y="1572"/>
                    <a:pt x="3255" y="1572"/>
                  </a:cubicBezTo>
                  <a:cubicBezTo>
                    <a:pt x="3282" y="1572"/>
                    <a:pt x="3308" y="1564"/>
                    <a:pt x="3331" y="1550"/>
                  </a:cubicBezTo>
                  <a:cubicBezTo>
                    <a:pt x="3489" y="1450"/>
                    <a:pt x="3650" y="1356"/>
                    <a:pt x="3813" y="1268"/>
                  </a:cubicBezTo>
                  <a:cubicBezTo>
                    <a:pt x="3883" y="1232"/>
                    <a:pt x="3910" y="1146"/>
                    <a:pt x="3872" y="1077"/>
                  </a:cubicBezTo>
                  <a:cubicBezTo>
                    <a:pt x="3847" y="1028"/>
                    <a:pt x="3798" y="1000"/>
                    <a:pt x="3747" y="1000"/>
                  </a:cubicBezTo>
                  <a:close/>
                  <a:moveTo>
                    <a:pt x="12967" y="1504"/>
                  </a:moveTo>
                  <a:cubicBezTo>
                    <a:pt x="12922" y="1504"/>
                    <a:pt x="12879" y="1525"/>
                    <a:pt x="12851" y="1563"/>
                  </a:cubicBezTo>
                  <a:cubicBezTo>
                    <a:pt x="12806" y="1628"/>
                    <a:pt x="12820" y="1716"/>
                    <a:pt x="12884" y="1763"/>
                  </a:cubicBezTo>
                  <a:cubicBezTo>
                    <a:pt x="13043" y="1876"/>
                    <a:pt x="13190" y="1990"/>
                    <a:pt x="13328" y="2103"/>
                  </a:cubicBezTo>
                  <a:cubicBezTo>
                    <a:pt x="13355" y="2124"/>
                    <a:pt x="13386" y="2135"/>
                    <a:pt x="13419" y="2135"/>
                  </a:cubicBezTo>
                  <a:cubicBezTo>
                    <a:pt x="13420" y="2135"/>
                    <a:pt x="13421" y="2135"/>
                    <a:pt x="13422" y="2135"/>
                  </a:cubicBezTo>
                  <a:cubicBezTo>
                    <a:pt x="13555" y="2135"/>
                    <a:pt x="13614" y="1967"/>
                    <a:pt x="13509" y="1882"/>
                  </a:cubicBezTo>
                  <a:cubicBezTo>
                    <a:pt x="13366" y="1765"/>
                    <a:pt x="13213" y="1647"/>
                    <a:pt x="13049" y="1530"/>
                  </a:cubicBezTo>
                  <a:cubicBezTo>
                    <a:pt x="13025" y="1513"/>
                    <a:pt x="12996" y="1504"/>
                    <a:pt x="12967" y="1504"/>
                  </a:cubicBezTo>
                  <a:close/>
                  <a:moveTo>
                    <a:pt x="2791" y="1609"/>
                  </a:moveTo>
                  <a:cubicBezTo>
                    <a:pt x="2759" y="1609"/>
                    <a:pt x="2727" y="1620"/>
                    <a:pt x="2700" y="1641"/>
                  </a:cubicBezTo>
                  <a:cubicBezTo>
                    <a:pt x="2545" y="1761"/>
                    <a:pt x="2395" y="1885"/>
                    <a:pt x="2253" y="2012"/>
                  </a:cubicBezTo>
                  <a:cubicBezTo>
                    <a:pt x="2155" y="2099"/>
                    <a:pt x="2217" y="2261"/>
                    <a:pt x="2347" y="2261"/>
                  </a:cubicBezTo>
                  <a:cubicBezTo>
                    <a:pt x="2348" y="2261"/>
                    <a:pt x="2348" y="2261"/>
                    <a:pt x="2349" y="2261"/>
                  </a:cubicBezTo>
                  <a:cubicBezTo>
                    <a:pt x="2384" y="2261"/>
                    <a:pt x="2418" y="2247"/>
                    <a:pt x="2444" y="2223"/>
                  </a:cubicBezTo>
                  <a:cubicBezTo>
                    <a:pt x="2580" y="2102"/>
                    <a:pt x="2724" y="1982"/>
                    <a:pt x="2874" y="1868"/>
                  </a:cubicBezTo>
                  <a:cubicBezTo>
                    <a:pt x="2940" y="1822"/>
                    <a:pt x="2954" y="1730"/>
                    <a:pt x="2906" y="1665"/>
                  </a:cubicBezTo>
                  <a:cubicBezTo>
                    <a:pt x="2877" y="1628"/>
                    <a:pt x="2834" y="1609"/>
                    <a:pt x="2791" y="1609"/>
                  </a:cubicBezTo>
                  <a:close/>
                  <a:moveTo>
                    <a:pt x="13846" y="2227"/>
                  </a:moveTo>
                  <a:cubicBezTo>
                    <a:pt x="13808" y="2227"/>
                    <a:pt x="13770" y="2242"/>
                    <a:pt x="13743" y="2272"/>
                  </a:cubicBezTo>
                  <a:cubicBezTo>
                    <a:pt x="13688" y="2329"/>
                    <a:pt x="13692" y="2420"/>
                    <a:pt x="13748" y="2473"/>
                  </a:cubicBezTo>
                  <a:cubicBezTo>
                    <a:pt x="13895" y="2610"/>
                    <a:pt x="14027" y="2744"/>
                    <a:pt x="14143" y="2870"/>
                  </a:cubicBezTo>
                  <a:cubicBezTo>
                    <a:pt x="14170" y="2900"/>
                    <a:pt x="14208" y="2915"/>
                    <a:pt x="14247" y="2915"/>
                  </a:cubicBezTo>
                  <a:lnTo>
                    <a:pt x="14247" y="2917"/>
                  </a:lnTo>
                  <a:cubicBezTo>
                    <a:pt x="14248" y="2917"/>
                    <a:pt x="14248" y="2917"/>
                    <a:pt x="14249" y="2917"/>
                  </a:cubicBezTo>
                  <a:cubicBezTo>
                    <a:pt x="14374" y="2917"/>
                    <a:pt x="14438" y="2768"/>
                    <a:pt x="14352" y="2677"/>
                  </a:cubicBezTo>
                  <a:cubicBezTo>
                    <a:pt x="14231" y="2546"/>
                    <a:pt x="14095" y="2407"/>
                    <a:pt x="13943" y="2265"/>
                  </a:cubicBezTo>
                  <a:cubicBezTo>
                    <a:pt x="13916" y="2240"/>
                    <a:pt x="13881" y="2227"/>
                    <a:pt x="13846" y="2227"/>
                  </a:cubicBezTo>
                  <a:close/>
                  <a:moveTo>
                    <a:pt x="1942" y="2376"/>
                  </a:moveTo>
                  <a:cubicBezTo>
                    <a:pt x="1904" y="2376"/>
                    <a:pt x="1866" y="2391"/>
                    <a:pt x="1838" y="2421"/>
                  </a:cubicBezTo>
                  <a:cubicBezTo>
                    <a:pt x="1704" y="2565"/>
                    <a:pt x="1578" y="2714"/>
                    <a:pt x="1460" y="2863"/>
                  </a:cubicBezTo>
                  <a:cubicBezTo>
                    <a:pt x="1412" y="2926"/>
                    <a:pt x="1423" y="3014"/>
                    <a:pt x="1485" y="3063"/>
                  </a:cubicBezTo>
                  <a:cubicBezTo>
                    <a:pt x="1510" y="3082"/>
                    <a:pt x="1541" y="3094"/>
                    <a:pt x="1573" y="3094"/>
                  </a:cubicBezTo>
                  <a:cubicBezTo>
                    <a:pt x="1617" y="3094"/>
                    <a:pt x="1658" y="3073"/>
                    <a:pt x="1685" y="3039"/>
                  </a:cubicBezTo>
                  <a:cubicBezTo>
                    <a:pt x="1797" y="2895"/>
                    <a:pt x="1920" y="2753"/>
                    <a:pt x="2047" y="2615"/>
                  </a:cubicBezTo>
                  <a:cubicBezTo>
                    <a:pt x="2100" y="2557"/>
                    <a:pt x="2097" y="2467"/>
                    <a:pt x="2039" y="2414"/>
                  </a:cubicBezTo>
                  <a:cubicBezTo>
                    <a:pt x="2011" y="2389"/>
                    <a:pt x="1977" y="2376"/>
                    <a:pt x="1942" y="2376"/>
                  </a:cubicBezTo>
                  <a:close/>
                  <a:moveTo>
                    <a:pt x="1244" y="3272"/>
                  </a:moveTo>
                  <a:cubicBezTo>
                    <a:pt x="1197" y="3272"/>
                    <a:pt x="1151" y="3295"/>
                    <a:pt x="1123" y="3337"/>
                  </a:cubicBezTo>
                  <a:cubicBezTo>
                    <a:pt x="1044" y="3458"/>
                    <a:pt x="969" y="3584"/>
                    <a:pt x="897" y="3713"/>
                  </a:cubicBezTo>
                  <a:cubicBezTo>
                    <a:pt x="874" y="3755"/>
                    <a:pt x="851" y="3797"/>
                    <a:pt x="829" y="3839"/>
                  </a:cubicBezTo>
                  <a:cubicBezTo>
                    <a:pt x="792" y="3908"/>
                    <a:pt x="818" y="3994"/>
                    <a:pt x="887" y="4031"/>
                  </a:cubicBezTo>
                  <a:cubicBezTo>
                    <a:pt x="908" y="4042"/>
                    <a:pt x="931" y="4048"/>
                    <a:pt x="954" y="4048"/>
                  </a:cubicBezTo>
                  <a:cubicBezTo>
                    <a:pt x="1007" y="4048"/>
                    <a:pt x="1055" y="4018"/>
                    <a:pt x="1080" y="3972"/>
                  </a:cubicBezTo>
                  <a:cubicBezTo>
                    <a:pt x="1102" y="3932"/>
                    <a:pt x="1123" y="3892"/>
                    <a:pt x="1145" y="3852"/>
                  </a:cubicBezTo>
                  <a:cubicBezTo>
                    <a:pt x="1215" y="3729"/>
                    <a:pt x="1287" y="3609"/>
                    <a:pt x="1363" y="3492"/>
                  </a:cubicBezTo>
                  <a:cubicBezTo>
                    <a:pt x="1406" y="3426"/>
                    <a:pt x="1387" y="3337"/>
                    <a:pt x="1321" y="3294"/>
                  </a:cubicBezTo>
                  <a:cubicBezTo>
                    <a:pt x="1297" y="3279"/>
                    <a:pt x="1270" y="3272"/>
                    <a:pt x="1244" y="3272"/>
                  </a:cubicBezTo>
                  <a:close/>
                  <a:moveTo>
                    <a:pt x="709" y="4277"/>
                  </a:moveTo>
                  <a:cubicBezTo>
                    <a:pt x="653" y="4277"/>
                    <a:pt x="601" y="4310"/>
                    <a:pt x="578" y="4364"/>
                  </a:cubicBezTo>
                  <a:cubicBezTo>
                    <a:pt x="501" y="4543"/>
                    <a:pt x="431" y="4726"/>
                    <a:pt x="371" y="4907"/>
                  </a:cubicBezTo>
                  <a:cubicBezTo>
                    <a:pt x="346" y="4982"/>
                    <a:pt x="387" y="5063"/>
                    <a:pt x="462" y="5087"/>
                  </a:cubicBezTo>
                  <a:cubicBezTo>
                    <a:pt x="477" y="5092"/>
                    <a:pt x="492" y="5095"/>
                    <a:pt x="506" y="5095"/>
                  </a:cubicBezTo>
                  <a:cubicBezTo>
                    <a:pt x="569" y="5095"/>
                    <a:pt x="623" y="5055"/>
                    <a:pt x="642" y="4996"/>
                  </a:cubicBezTo>
                  <a:cubicBezTo>
                    <a:pt x="699" y="4822"/>
                    <a:pt x="766" y="4648"/>
                    <a:pt x="839" y="4475"/>
                  </a:cubicBezTo>
                  <a:cubicBezTo>
                    <a:pt x="869" y="4403"/>
                    <a:pt x="836" y="4319"/>
                    <a:pt x="764" y="4288"/>
                  </a:cubicBezTo>
                  <a:cubicBezTo>
                    <a:pt x="746" y="4280"/>
                    <a:pt x="727" y="4277"/>
                    <a:pt x="709" y="4277"/>
                  </a:cubicBezTo>
                  <a:close/>
                  <a:moveTo>
                    <a:pt x="352" y="5358"/>
                  </a:moveTo>
                  <a:cubicBezTo>
                    <a:pt x="287" y="5358"/>
                    <a:pt x="228" y="5401"/>
                    <a:pt x="211" y="5467"/>
                  </a:cubicBezTo>
                  <a:cubicBezTo>
                    <a:pt x="167" y="5654"/>
                    <a:pt x="127" y="5843"/>
                    <a:pt x="97" y="6035"/>
                  </a:cubicBezTo>
                  <a:cubicBezTo>
                    <a:pt x="84" y="6112"/>
                    <a:pt x="137" y="6186"/>
                    <a:pt x="237" y="6201"/>
                  </a:cubicBezTo>
                  <a:lnTo>
                    <a:pt x="237" y="6200"/>
                  </a:lnTo>
                  <a:cubicBezTo>
                    <a:pt x="307" y="6200"/>
                    <a:pt x="367" y="6150"/>
                    <a:pt x="378" y="6080"/>
                  </a:cubicBezTo>
                  <a:cubicBezTo>
                    <a:pt x="408" y="5897"/>
                    <a:pt x="445" y="5714"/>
                    <a:pt x="489" y="5534"/>
                  </a:cubicBezTo>
                  <a:cubicBezTo>
                    <a:pt x="507" y="5457"/>
                    <a:pt x="460" y="5379"/>
                    <a:pt x="384" y="5361"/>
                  </a:cubicBezTo>
                  <a:cubicBezTo>
                    <a:pt x="373" y="5359"/>
                    <a:pt x="363" y="5358"/>
                    <a:pt x="352" y="5358"/>
                  </a:cubicBezTo>
                  <a:close/>
                  <a:moveTo>
                    <a:pt x="165" y="6480"/>
                  </a:moveTo>
                  <a:cubicBezTo>
                    <a:pt x="96" y="6480"/>
                    <a:pt x="33" y="6539"/>
                    <a:pt x="28" y="6611"/>
                  </a:cubicBezTo>
                  <a:cubicBezTo>
                    <a:pt x="11" y="6803"/>
                    <a:pt x="2" y="6996"/>
                    <a:pt x="0" y="7191"/>
                  </a:cubicBezTo>
                  <a:cubicBezTo>
                    <a:pt x="0" y="7269"/>
                    <a:pt x="64" y="7334"/>
                    <a:pt x="142" y="7335"/>
                  </a:cubicBezTo>
                  <a:lnTo>
                    <a:pt x="142" y="7334"/>
                  </a:lnTo>
                  <a:cubicBezTo>
                    <a:pt x="143" y="7334"/>
                    <a:pt x="144" y="7334"/>
                    <a:pt x="144" y="7334"/>
                  </a:cubicBezTo>
                  <a:cubicBezTo>
                    <a:pt x="222" y="7334"/>
                    <a:pt x="284" y="7271"/>
                    <a:pt x="285" y="7193"/>
                  </a:cubicBezTo>
                  <a:cubicBezTo>
                    <a:pt x="286" y="7006"/>
                    <a:pt x="295" y="6820"/>
                    <a:pt x="311" y="6635"/>
                  </a:cubicBezTo>
                  <a:cubicBezTo>
                    <a:pt x="318" y="6556"/>
                    <a:pt x="259" y="6488"/>
                    <a:pt x="181" y="6481"/>
                  </a:cubicBezTo>
                  <a:cubicBezTo>
                    <a:pt x="175" y="6480"/>
                    <a:pt x="170" y="6480"/>
                    <a:pt x="165" y="6480"/>
                  </a:cubicBezTo>
                  <a:close/>
                  <a:moveTo>
                    <a:pt x="169" y="7618"/>
                  </a:moveTo>
                  <a:cubicBezTo>
                    <a:pt x="162" y="7618"/>
                    <a:pt x="154" y="7619"/>
                    <a:pt x="147" y="7620"/>
                  </a:cubicBezTo>
                  <a:cubicBezTo>
                    <a:pt x="68" y="7625"/>
                    <a:pt x="9" y="7692"/>
                    <a:pt x="14" y="7772"/>
                  </a:cubicBezTo>
                  <a:cubicBezTo>
                    <a:pt x="28" y="7962"/>
                    <a:pt x="46" y="8155"/>
                    <a:pt x="71" y="8348"/>
                  </a:cubicBezTo>
                  <a:cubicBezTo>
                    <a:pt x="81" y="8418"/>
                    <a:pt x="141" y="8472"/>
                    <a:pt x="213" y="8472"/>
                  </a:cubicBezTo>
                  <a:lnTo>
                    <a:pt x="213" y="8471"/>
                  </a:lnTo>
                  <a:lnTo>
                    <a:pt x="231" y="8471"/>
                  </a:lnTo>
                  <a:cubicBezTo>
                    <a:pt x="309" y="8459"/>
                    <a:pt x="363" y="8388"/>
                    <a:pt x="353" y="8310"/>
                  </a:cubicBezTo>
                  <a:cubicBezTo>
                    <a:pt x="329" y="8125"/>
                    <a:pt x="310" y="7939"/>
                    <a:pt x="299" y="7753"/>
                  </a:cubicBezTo>
                  <a:cubicBezTo>
                    <a:pt x="295" y="7681"/>
                    <a:pt x="248" y="7618"/>
                    <a:pt x="169" y="7618"/>
                  </a:cubicBezTo>
                  <a:close/>
                  <a:moveTo>
                    <a:pt x="305" y="8749"/>
                  </a:moveTo>
                  <a:cubicBezTo>
                    <a:pt x="297" y="8749"/>
                    <a:pt x="288" y="8749"/>
                    <a:pt x="279" y="8751"/>
                  </a:cubicBezTo>
                  <a:cubicBezTo>
                    <a:pt x="202" y="8767"/>
                    <a:pt x="152" y="8842"/>
                    <a:pt x="168" y="8919"/>
                  </a:cubicBezTo>
                  <a:cubicBezTo>
                    <a:pt x="207" y="9107"/>
                    <a:pt x="251" y="9295"/>
                    <a:pt x="302" y="9483"/>
                  </a:cubicBezTo>
                  <a:cubicBezTo>
                    <a:pt x="319" y="9545"/>
                    <a:pt x="376" y="9587"/>
                    <a:pt x="439" y="9588"/>
                  </a:cubicBezTo>
                  <a:lnTo>
                    <a:pt x="441" y="9587"/>
                  </a:lnTo>
                  <a:cubicBezTo>
                    <a:pt x="453" y="9587"/>
                    <a:pt x="465" y="9586"/>
                    <a:pt x="478" y="9582"/>
                  </a:cubicBezTo>
                  <a:cubicBezTo>
                    <a:pt x="554" y="9561"/>
                    <a:pt x="598" y="9483"/>
                    <a:pt x="578" y="9408"/>
                  </a:cubicBezTo>
                  <a:cubicBezTo>
                    <a:pt x="528" y="9226"/>
                    <a:pt x="485" y="9045"/>
                    <a:pt x="447" y="8862"/>
                  </a:cubicBezTo>
                  <a:cubicBezTo>
                    <a:pt x="432" y="8795"/>
                    <a:pt x="372" y="8749"/>
                    <a:pt x="305" y="8749"/>
                  </a:cubicBezTo>
                  <a:close/>
                  <a:moveTo>
                    <a:pt x="608" y="9847"/>
                  </a:moveTo>
                  <a:cubicBezTo>
                    <a:pt x="592" y="9847"/>
                    <a:pt x="576" y="9849"/>
                    <a:pt x="561" y="9855"/>
                  </a:cubicBezTo>
                  <a:cubicBezTo>
                    <a:pt x="487" y="9881"/>
                    <a:pt x="447" y="9962"/>
                    <a:pt x="473" y="10036"/>
                  </a:cubicBezTo>
                  <a:cubicBezTo>
                    <a:pt x="536" y="10218"/>
                    <a:pt x="605" y="10398"/>
                    <a:pt x="680" y="10577"/>
                  </a:cubicBezTo>
                  <a:cubicBezTo>
                    <a:pt x="703" y="10629"/>
                    <a:pt x="755" y="10665"/>
                    <a:pt x="811" y="10665"/>
                  </a:cubicBezTo>
                  <a:lnTo>
                    <a:pt x="811" y="10663"/>
                  </a:lnTo>
                  <a:cubicBezTo>
                    <a:pt x="831" y="10663"/>
                    <a:pt x="849" y="10660"/>
                    <a:pt x="867" y="10653"/>
                  </a:cubicBezTo>
                  <a:cubicBezTo>
                    <a:pt x="940" y="10623"/>
                    <a:pt x="974" y="10539"/>
                    <a:pt x="943" y="10466"/>
                  </a:cubicBezTo>
                  <a:cubicBezTo>
                    <a:pt x="870" y="10294"/>
                    <a:pt x="804" y="10119"/>
                    <a:pt x="742" y="9943"/>
                  </a:cubicBezTo>
                  <a:cubicBezTo>
                    <a:pt x="723" y="9884"/>
                    <a:pt x="667" y="9847"/>
                    <a:pt x="608" y="9847"/>
                  </a:cubicBezTo>
                  <a:close/>
                  <a:moveTo>
                    <a:pt x="1049" y="10898"/>
                  </a:moveTo>
                  <a:cubicBezTo>
                    <a:pt x="1028" y="10898"/>
                    <a:pt x="1006" y="10903"/>
                    <a:pt x="986" y="10913"/>
                  </a:cubicBezTo>
                  <a:cubicBezTo>
                    <a:pt x="916" y="10948"/>
                    <a:pt x="886" y="11034"/>
                    <a:pt x="922" y="11105"/>
                  </a:cubicBezTo>
                  <a:cubicBezTo>
                    <a:pt x="1008" y="11276"/>
                    <a:pt x="1098" y="11446"/>
                    <a:pt x="1195" y="11614"/>
                  </a:cubicBezTo>
                  <a:cubicBezTo>
                    <a:pt x="1220" y="11658"/>
                    <a:pt x="1268" y="11684"/>
                    <a:pt x="1319" y="11686"/>
                  </a:cubicBezTo>
                  <a:cubicBezTo>
                    <a:pt x="1319" y="11686"/>
                    <a:pt x="1320" y="11686"/>
                    <a:pt x="1320" y="11686"/>
                  </a:cubicBezTo>
                  <a:cubicBezTo>
                    <a:pt x="1429" y="11686"/>
                    <a:pt x="1498" y="11566"/>
                    <a:pt x="1442" y="11471"/>
                  </a:cubicBezTo>
                  <a:cubicBezTo>
                    <a:pt x="1348" y="11309"/>
                    <a:pt x="1260" y="11144"/>
                    <a:pt x="1177" y="10978"/>
                  </a:cubicBezTo>
                  <a:cubicBezTo>
                    <a:pt x="1152" y="10928"/>
                    <a:pt x="1101" y="10898"/>
                    <a:pt x="1049" y="10898"/>
                  </a:cubicBezTo>
                  <a:close/>
                  <a:moveTo>
                    <a:pt x="1620" y="11887"/>
                  </a:moveTo>
                  <a:cubicBezTo>
                    <a:pt x="1593" y="11887"/>
                    <a:pt x="1565" y="11895"/>
                    <a:pt x="1541" y="11911"/>
                  </a:cubicBezTo>
                  <a:cubicBezTo>
                    <a:pt x="1476" y="11953"/>
                    <a:pt x="1457" y="12041"/>
                    <a:pt x="1499" y="12106"/>
                  </a:cubicBezTo>
                  <a:cubicBezTo>
                    <a:pt x="1604" y="12266"/>
                    <a:pt x="1716" y="12424"/>
                    <a:pt x="1832" y="12578"/>
                  </a:cubicBezTo>
                  <a:cubicBezTo>
                    <a:pt x="1860" y="12613"/>
                    <a:pt x="1902" y="12635"/>
                    <a:pt x="1946" y="12635"/>
                  </a:cubicBezTo>
                  <a:cubicBezTo>
                    <a:pt x="1946" y="12635"/>
                    <a:pt x="1947" y="12635"/>
                    <a:pt x="1947" y="12635"/>
                  </a:cubicBezTo>
                  <a:cubicBezTo>
                    <a:pt x="2064" y="12635"/>
                    <a:pt x="2132" y="12500"/>
                    <a:pt x="2059" y="12407"/>
                  </a:cubicBezTo>
                  <a:cubicBezTo>
                    <a:pt x="1947" y="12256"/>
                    <a:pt x="1839" y="12104"/>
                    <a:pt x="1737" y="11949"/>
                  </a:cubicBezTo>
                  <a:cubicBezTo>
                    <a:pt x="1709" y="11909"/>
                    <a:pt x="1665" y="11887"/>
                    <a:pt x="1620" y="1188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1"/>
          <p:cNvGrpSpPr/>
          <p:nvPr/>
        </p:nvGrpSpPr>
        <p:grpSpPr>
          <a:xfrm>
            <a:off x="6250104" y="1577246"/>
            <a:ext cx="1751430" cy="3026707"/>
            <a:chOff x="-1476889" y="2623300"/>
            <a:chExt cx="1146149" cy="1980700"/>
          </a:xfrm>
        </p:grpSpPr>
        <p:sp>
          <p:nvSpPr>
            <p:cNvPr id="389" name="Google Shape;389;p31"/>
            <p:cNvSpPr/>
            <p:nvPr/>
          </p:nvSpPr>
          <p:spPr>
            <a:xfrm>
              <a:off x="-1036971" y="2942067"/>
              <a:ext cx="307112" cy="275116"/>
            </a:xfrm>
            <a:custGeom>
              <a:rect b="b" l="l" r="r" t="t"/>
              <a:pathLst>
                <a:path extrusionOk="0" h="5030" w="5615">
                  <a:moveTo>
                    <a:pt x="4615" y="1"/>
                  </a:moveTo>
                  <a:cubicBezTo>
                    <a:pt x="4057" y="448"/>
                    <a:pt x="3492" y="898"/>
                    <a:pt x="2928" y="1344"/>
                  </a:cubicBezTo>
                  <a:cubicBezTo>
                    <a:pt x="2840" y="1416"/>
                    <a:pt x="2751" y="1484"/>
                    <a:pt x="2661" y="1557"/>
                  </a:cubicBezTo>
                  <a:cubicBezTo>
                    <a:pt x="2433" y="1739"/>
                    <a:pt x="2204" y="1923"/>
                    <a:pt x="1976" y="2105"/>
                  </a:cubicBezTo>
                  <a:cubicBezTo>
                    <a:pt x="1361" y="2595"/>
                    <a:pt x="740" y="3090"/>
                    <a:pt x="119" y="3584"/>
                  </a:cubicBezTo>
                  <a:cubicBezTo>
                    <a:pt x="1" y="4163"/>
                    <a:pt x="1025" y="5030"/>
                    <a:pt x="1292" y="5030"/>
                  </a:cubicBezTo>
                  <a:cubicBezTo>
                    <a:pt x="1298" y="5030"/>
                    <a:pt x="1305" y="5029"/>
                    <a:pt x="1310" y="5028"/>
                  </a:cubicBezTo>
                  <a:cubicBezTo>
                    <a:pt x="1613" y="4813"/>
                    <a:pt x="1922" y="4600"/>
                    <a:pt x="2229" y="4385"/>
                  </a:cubicBezTo>
                  <a:cubicBezTo>
                    <a:pt x="2496" y="4198"/>
                    <a:pt x="2761" y="4011"/>
                    <a:pt x="3021" y="3826"/>
                  </a:cubicBezTo>
                  <a:cubicBezTo>
                    <a:pt x="3237" y="3680"/>
                    <a:pt x="3446" y="3530"/>
                    <a:pt x="3656" y="3381"/>
                  </a:cubicBezTo>
                  <a:cubicBezTo>
                    <a:pt x="3724" y="3335"/>
                    <a:pt x="3794" y="3284"/>
                    <a:pt x="3861" y="3237"/>
                  </a:cubicBezTo>
                  <a:cubicBezTo>
                    <a:pt x="3998" y="3138"/>
                    <a:pt x="4133" y="3045"/>
                    <a:pt x="4273" y="2954"/>
                  </a:cubicBezTo>
                  <a:cubicBezTo>
                    <a:pt x="4719" y="2636"/>
                    <a:pt x="5164" y="2324"/>
                    <a:pt x="5614" y="2007"/>
                  </a:cubicBezTo>
                  <a:cubicBezTo>
                    <a:pt x="5612" y="1976"/>
                    <a:pt x="5608" y="1948"/>
                    <a:pt x="5605" y="1912"/>
                  </a:cubicBezTo>
                  <a:cubicBezTo>
                    <a:pt x="5551" y="1433"/>
                    <a:pt x="5338" y="753"/>
                    <a:pt x="461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928892" y="3057093"/>
              <a:ext cx="103100" cy="94239"/>
            </a:xfrm>
            <a:custGeom>
              <a:rect b="b" l="l" r="r" t="t"/>
              <a:pathLst>
                <a:path extrusionOk="0" h="1723" w="1885">
                  <a:moveTo>
                    <a:pt x="0" y="1"/>
                  </a:moveTo>
                  <a:cubicBezTo>
                    <a:pt x="350" y="579"/>
                    <a:pt x="696" y="1145"/>
                    <a:pt x="1045" y="1723"/>
                  </a:cubicBezTo>
                  <a:cubicBezTo>
                    <a:pt x="1261" y="1577"/>
                    <a:pt x="1470" y="1427"/>
                    <a:pt x="1680" y="1278"/>
                  </a:cubicBezTo>
                  <a:cubicBezTo>
                    <a:pt x="1748" y="1232"/>
                    <a:pt x="1818" y="1181"/>
                    <a:pt x="1885" y="1133"/>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928783" y="2938676"/>
              <a:ext cx="225890" cy="221187"/>
            </a:xfrm>
            <a:custGeom>
              <a:rect b="b" l="l" r="r" t="t"/>
              <a:pathLst>
                <a:path extrusionOk="0" h="4044" w="4130">
                  <a:moveTo>
                    <a:pt x="2668" y="1"/>
                  </a:moveTo>
                  <a:cubicBezTo>
                    <a:pt x="2591" y="1"/>
                    <a:pt x="2529" y="6"/>
                    <a:pt x="2491" y="10"/>
                  </a:cubicBezTo>
                  <a:lnTo>
                    <a:pt x="1" y="2166"/>
                  </a:lnTo>
                  <a:lnTo>
                    <a:pt x="1791" y="4043"/>
                  </a:lnTo>
                  <a:lnTo>
                    <a:pt x="3872" y="2027"/>
                  </a:lnTo>
                  <a:cubicBezTo>
                    <a:pt x="4130" y="1339"/>
                    <a:pt x="3953" y="616"/>
                    <a:pt x="3471" y="252"/>
                  </a:cubicBezTo>
                  <a:cubicBezTo>
                    <a:pt x="3191" y="41"/>
                    <a:pt x="2875" y="1"/>
                    <a:pt x="2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1086252" y="2902796"/>
              <a:ext cx="148333" cy="326092"/>
            </a:xfrm>
            <a:custGeom>
              <a:rect b="b" l="l" r="r" t="t"/>
              <a:pathLst>
                <a:path extrusionOk="0" h="5962" w="2712">
                  <a:moveTo>
                    <a:pt x="1066" y="1"/>
                  </a:moveTo>
                  <a:cubicBezTo>
                    <a:pt x="894" y="609"/>
                    <a:pt x="754" y="1171"/>
                    <a:pt x="638" y="1678"/>
                  </a:cubicBezTo>
                  <a:cubicBezTo>
                    <a:pt x="580" y="1932"/>
                    <a:pt x="529" y="2172"/>
                    <a:pt x="481" y="2394"/>
                  </a:cubicBezTo>
                  <a:cubicBezTo>
                    <a:pt x="422" y="2673"/>
                    <a:pt x="386" y="2887"/>
                    <a:pt x="380" y="2919"/>
                  </a:cubicBezTo>
                  <a:cubicBezTo>
                    <a:pt x="0" y="5040"/>
                    <a:pt x="844" y="5694"/>
                    <a:pt x="844" y="5694"/>
                  </a:cubicBezTo>
                  <a:cubicBezTo>
                    <a:pt x="865" y="5710"/>
                    <a:pt x="1197" y="5962"/>
                    <a:pt x="1615" y="5962"/>
                  </a:cubicBezTo>
                  <a:cubicBezTo>
                    <a:pt x="1703" y="5962"/>
                    <a:pt x="1793" y="5951"/>
                    <a:pt x="1886" y="5924"/>
                  </a:cubicBezTo>
                  <a:cubicBezTo>
                    <a:pt x="2315" y="5802"/>
                    <a:pt x="2632" y="5392"/>
                    <a:pt x="2712" y="4874"/>
                  </a:cubicBezTo>
                  <a:cubicBezTo>
                    <a:pt x="2475" y="3938"/>
                    <a:pt x="2301" y="2989"/>
                    <a:pt x="2193" y="2030"/>
                  </a:cubicBezTo>
                  <a:cubicBezTo>
                    <a:pt x="2113" y="1315"/>
                    <a:pt x="2074" y="644"/>
                    <a:pt x="2064" y="24"/>
                  </a:cubicBezTo>
                  <a:cubicBezTo>
                    <a:pt x="1730" y="15"/>
                    <a:pt x="1398" y="7"/>
                    <a:pt x="10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900505" y="3904659"/>
              <a:ext cx="203629" cy="636814"/>
            </a:xfrm>
            <a:custGeom>
              <a:rect b="b" l="l" r="r" t="t"/>
              <a:pathLst>
                <a:path extrusionOk="0" h="11643" w="3723">
                  <a:moveTo>
                    <a:pt x="760" y="1"/>
                  </a:moveTo>
                  <a:cubicBezTo>
                    <a:pt x="751" y="47"/>
                    <a:pt x="723" y="183"/>
                    <a:pt x="692" y="356"/>
                  </a:cubicBezTo>
                  <a:cubicBezTo>
                    <a:pt x="113" y="3495"/>
                    <a:pt x="364" y="5390"/>
                    <a:pt x="53" y="10155"/>
                  </a:cubicBezTo>
                  <a:cubicBezTo>
                    <a:pt x="36" y="10427"/>
                    <a:pt x="18" y="10705"/>
                    <a:pt x="1" y="10976"/>
                  </a:cubicBezTo>
                  <a:lnTo>
                    <a:pt x="394" y="11642"/>
                  </a:lnTo>
                  <a:lnTo>
                    <a:pt x="961" y="11208"/>
                  </a:lnTo>
                  <a:cubicBezTo>
                    <a:pt x="1008" y="11060"/>
                    <a:pt x="1075" y="10854"/>
                    <a:pt x="1157" y="10604"/>
                  </a:cubicBezTo>
                  <a:cubicBezTo>
                    <a:pt x="1194" y="10493"/>
                    <a:pt x="1233" y="10375"/>
                    <a:pt x="1278" y="10240"/>
                  </a:cubicBezTo>
                  <a:cubicBezTo>
                    <a:pt x="1358" y="10001"/>
                    <a:pt x="1439" y="9772"/>
                    <a:pt x="1515" y="9548"/>
                  </a:cubicBezTo>
                  <a:cubicBezTo>
                    <a:pt x="1797" y="8737"/>
                    <a:pt x="2054" y="8021"/>
                    <a:pt x="2279" y="7415"/>
                  </a:cubicBezTo>
                  <a:cubicBezTo>
                    <a:pt x="2936" y="5662"/>
                    <a:pt x="3134" y="5183"/>
                    <a:pt x="3318" y="4376"/>
                  </a:cubicBezTo>
                  <a:cubicBezTo>
                    <a:pt x="3540" y="3398"/>
                    <a:pt x="3723" y="1943"/>
                    <a:pt x="3413" y="30"/>
                  </a:cubicBezTo>
                  <a:lnTo>
                    <a:pt x="3413" y="30"/>
                  </a:lnTo>
                  <a:cubicBezTo>
                    <a:pt x="3019" y="67"/>
                    <a:pt x="2624" y="86"/>
                    <a:pt x="2229" y="86"/>
                  </a:cubicBezTo>
                  <a:cubicBezTo>
                    <a:pt x="1738" y="86"/>
                    <a:pt x="1248" y="57"/>
                    <a:pt x="760"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1028712" y="4494937"/>
              <a:ext cx="194714" cy="100858"/>
            </a:xfrm>
            <a:custGeom>
              <a:rect b="b" l="l" r="r" t="t"/>
              <a:pathLst>
                <a:path extrusionOk="0" h="1844" w="3560">
                  <a:moveTo>
                    <a:pt x="2389" y="0"/>
                  </a:moveTo>
                  <a:cubicBezTo>
                    <a:pt x="2250" y="97"/>
                    <a:pt x="2113" y="191"/>
                    <a:pt x="1976" y="286"/>
                  </a:cubicBezTo>
                  <a:cubicBezTo>
                    <a:pt x="1935" y="315"/>
                    <a:pt x="1894" y="343"/>
                    <a:pt x="1851" y="373"/>
                  </a:cubicBezTo>
                  <a:cubicBezTo>
                    <a:pt x="1825" y="391"/>
                    <a:pt x="1799" y="409"/>
                    <a:pt x="1772" y="428"/>
                  </a:cubicBezTo>
                  <a:cubicBezTo>
                    <a:pt x="1731" y="457"/>
                    <a:pt x="1689" y="485"/>
                    <a:pt x="1647" y="514"/>
                  </a:cubicBezTo>
                  <a:cubicBezTo>
                    <a:pt x="1619" y="535"/>
                    <a:pt x="1588" y="553"/>
                    <a:pt x="1560" y="574"/>
                  </a:cubicBezTo>
                  <a:lnTo>
                    <a:pt x="1436" y="661"/>
                  </a:lnTo>
                  <a:cubicBezTo>
                    <a:pt x="1410" y="678"/>
                    <a:pt x="1384" y="696"/>
                    <a:pt x="1357" y="715"/>
                  </a:cubicBezTo>
                  <a:cubicBezTo>
                    <a:pt x="1261" y="781"/>
                    <a:pt x="1233" y="800"/>
                    <a:pt x="1231" y="801"/>
                  </a:cubicBezTo>
                  <a:cubicBezTo>
                    <a:pt x="1074" y="908"/>
                    <a:pt x="242" y="922"/>
                    <a:pt x="77" y="1226"/>
                  </a:cubicBezTo>
                  <a:cubicBezTo>
                    <a:pt x="0" y="1369"/>
                    <a:pt x="68" y="1578"/>
                    <a:pt x="169" y="1685"/>
                  </a:cubicBezTo>
                  <a:cubicBezTo>
                    <a:pt x="261" y="1781"/>
                    <a:pt x="386" y="1801"/>
                    <a:pt x="442" y="1808"/>
                  </a:cubicBezTo>
                  <a:cubicBezTo>
                    <a:pt x="649" y="1834"/>
                    <a:pt x="1022" y="1844"/>
                    <a:pt x="1443" y="1844"/>
                  </a:cubicBezTo>
                  <a:cubicBezTo>
                    <a:pt x="1754" y="1844"/>
                    <a:pt x="2091" y="1839"/>
                    <a:pt x="2407" y="1831"/>
                  </a:cubicBezTo>
                  <a:cubicBezTo>
                    <a:pt x="2898" y="1820"/>
                    <a:pt x="3339" y="1803"/>
                    <a:pt x="3543" y="1796"/>
                  </a:cubicBezTo>
                  <a:cubicBezTo>
                    <a:pt x="3552" y="1738"/>
                    <a:pt x="3556" y="1681"/>
                    <a:pt x="3558" y="1622"/>
                  </a:cubicBezTo>
                  <a:cubicBezTo>
                    <a:pt x="3560" y="1550"/>
                    <a:pt x="3558" y="1477"/>
                    <a:pt x="3550" y="1406"/>
                  </a:cubicBezTo>
                  <a:cubicBezTo>
                    <a:pt x="3546" y="1386"/>
                    <a:pt x="3544" y="1365"/>
                    <a:pt x="3539" y="1346"/>
                  </a:cubicBezTo>
                  <a:cubicBezTo>
                    <a:pt x="3518" y="1231"/>
                    <a:pt x="3485" y="1119"/>
                    <a:pt x="3441" y="1011"/>
                  </a:cubicBezTo>
                  <a:cubicBezTo>
                    <a:pt x="3373" y="834"/>
                    <a:pt x="3320" y="555"/>
                    <a:pt x="3409" y="112"/>
                  </a:cubicBezTo>
                  <a:cubicBezTo>
                    <a:pt x="3070" y="61"/>
                    <a:pt x="2729" y="32"/>
                    <a:pt x="2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1029532" y="4545421"/>
              <a:ext cx="94185" cy="50374"/>
            </a:xfrm>
            <a:custGeom>
              <a:rect b="b" l="l" r="r" t="t"/>
              <a:pathLst>
                <a:path extrusionOk="0" h="921" w="1722">
                  <a:moveTo>
                    <a:pt x="646" y="1"/>
                  </a:moveTo>
                  <a:cubicBezTo>
                    <a:pt x="545" y="1"/>
                    <a:pt x="373" y="22"/>
                    <a:pt x="226" y="151"/>
                  </a:cubicBezTo>
                  <a:cubicBezTo>
                    <a:pt x="62" y="295"/>
                    <a:pt x="30" y="485"/>
                    <a:pt x="20" y="553"/>
                  </a:cubicBezTo>
                  <a:cubicBezTo>
                    <a:pt x="0" y="677"/>
                    <a:pt x="15" y="804"/>
                    <a:pt x="59" y="921"/>
                  </a:cubicBezTo>
                  <a:lnTo>
                    <a:pt x="1721" y="759"/>
                  </a:lnTo>
                  <a:cubicBezTo>
                    <a:pt x="1389" y="508"/>
                    <a:pt x="1056" y="256"/>
                    <a:pt x="725" y="5"/>
                  </a:cubicBezTo>
                  <a:cubicBezTo>
                    <a:pt x="713" y="4"/>
                    <a:pt x="685" y="1"/>
                    <a:pt x="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1031884" y="4589670"/>
              <a:ext cx="201660" cy="14330"/>
            </a:xfrm>
            <a:custGeom>
              <a:rect b="b" l="l" r="r" t="t"/>
              <a:pathLst>
                <a:path extrusionOk="0" h="262" w="3687">
                  <a:moveTo>
                    <a:pt x="0" y="1"/>
                  </a:moveTo>
                  <a:lnTo>
                    <a:pt x="0" y="262"/>
                  </a:lnTo>
                  <a:lnTo>
                    <a:pt x="3687" y="262"/>
                  </a:lnTo>
                  <a:lnTo>
                    <a:pt x="36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927579" y="4504946"/>
              <a:ext cx="34348" cy="27730"/>
            </a:xfrm>
            <a:custGeom>
              <a:rect b="b" l="l" r="r" t="t"/>
              <a:pathLst>
                <a:path extrusionOk="0" h="507" w="628">
                  <a:moveTo>
                    <a:pt x="73" y="0"/>
                  </a:moveTo>
                  <a:lnTo>
                    <a:pt x="0" y="99"/>
                  </a:lnTo>
                  <a:lnTo>
                    <a:pt x="555" y="506"/>
                  </a:lnTo>
                  <a:lnTo>
                    <a:pt x="627" y="407"/>
                  </a:lnTo>
                  <a:lnTo>
                    <a:pt x="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936768" y="4512384"/>
              <a:ext cx="34348" cy="27785"/>
            </a:xfrm>
            <a:custGeom>
              <a:rect b="b" l="l" r="r" t="t"/>
              <a:pathLst>
                <a:path extrusionOk="0" h="508" w="628">
                  <a:moveTo>
                    <a:pt x="73" y="0"/>
                  </a:moveTo>
                  <a:lnTo>
                    <a:pt x="0" y="99"/>
                  </a:lnTo>
                  <a:lnTo>
                    <a:pt x="555" y="507"/>
                  </a:lnTo>
                  <a:lnTo>
                    <a:pt x="628" y="409"/>
                  </a:lnTo>
                  <a:lnTo>
                    <a:pt x="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944316" y="4518839"/>
              <a:ext cx="34348" cy="27785"/>
            </a:xfrm>
            <a:custGeom>
              <a:rect b="b" l="l" r="r" t="t"/>
              <a:pathLst>
                <a:path extrusionOk="0" h="508" w="628">
                  <a:moveTo>
                    <a:pt x="74" y="0"/>
                  </a:moveTo>
                  <a:lnTo>
                    <a:pt x="1" y="99"/>
                  </a:lnTo>
                  <a:lnTo>
                    <a:pt x="555" y="507"/>
                  </a:lnTo>
                  <a:lnTo>
                    <a:pt x="627" y="409"/>
                  </a:lnTo>
                  <a:lnTo>
                    <a:pt x="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952083" y="4526277"/>
              <a:ext cx="34348" cy="27785"/>
            </a:xfrm>
            <a:custGeom>
              <a:rect b="b" l="l" r="r" t="t"/>
              <a:pathLst>
                <a:path extrusionOk="0" h="508" w="628">
                  <a:moveTo>
                    <a:pt x="73" y="0"/>
                  </a:moveTo>
                  <a:lnTo>
                    <a:pt x="0" y="99"/>
                  </a:lnTo>
                  <a:lnTo>
                    <a:pt x="555" y="507"/>
                  </a:lnTo>
                  <a:lnTo>
                    <a:pt x="627" y="409"/>
                  </a:lnTo>
                  <a:lnTo>
                    <a:pt x="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961491" y="4531583"/>
              <a:ext cx="34294" cy="27785"/>
            </a:xfrm>
            <a:custGeom>
              <a:rect b="b" l="l" r="r" t="t"/>
              <a:pathLst>
                <a:path extrusionOk="0" h="508" w="627">
                  <a:moveTo>
                    <a:pt x="73" y="1"/>
                  </a:moveTo>
                  <a:lnTo>
                    <a:pt x="1" y="100"/>
                  </a:lnTo>
                  <a:lnTo>
                    <a:pt x="554" y="508"/>
                  </a:lnTo>
                  <a:lnTo>
                    <a:pt x="627" y="409"/>
                  </a:lnTo>
                  <a:lnTo>
                    <a:pt x="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809655" y="3860793"/>
              <a:ext cx="408900" cy="588026"/>
            </a:xfrm>
            <a:custGeom>
              <a:rect b="b" l="l" r="r" t="t"/>
              <a:pathLst>
                <a:path extrusionOk="0" h="10751" w="7476">
                  <a:moveTo>
                    <a:pt x="2003" y="1"/>
                  </a:moveTo>
                  <a:cubicBezTo>
                    <a:pt x="1693" y="303"/>
                    <a:pt x="1371" y="607"/>
                    <a:pt x="1033" y="914"/>
                  </a:cubicBezTo>
                  <a:cubicBezTo>
                    <a:pt x="685" y="1233"/>
                    <a:pt x="340" y="1536"/>
                    <a:pt x="1" y="1823"/>
                  </a:cubicBezTo>
                  <a:lnTo>
                    <a:pt x="159" y="2031"/>
                  </a:lnTo>
                  <a:cubicBezTo>
                    <a:pt x="2142" y="4641"/>
                    <a:pt x="4123" y="7246"/>
                    <a:pt x="6100" y="9851"/>
                  </a:cubicBezTo>
                  <a:cubicBezTo>
                    <a:pt x="6265" y="10068"/>
                    <a:pt x="6434" y="10289"/>
                    <a:pt x="6599" y="10505"/>
                  </a:cubicBezTo>
                  <a:lnTo>
                    <a:pt x="7332" y="10750"/>
                  </a:lnTo>
                  <a:lnTo>
                    <a:pt x="7475" y="10051"/>
                  </a:lnTo>
                  <a:cubicBezTo>
                    <a:pt x="7415" y="9909"/>
                    <a:pt x="7330" y="9708"/>
                    <a:pt x="7229" y="9466"/>
                  </a:cubicBezTo>
                  <a:cubicBezTo>
                    <a:pt x="7183" y="9357"/>
                    <a:pt x="7136" y="9244"/>
                    <a:pt x="7082" y="9112"/>
                  </a:cubicBezTo>
                  <a:cubicBezTo>
                    <a:pt x="6984" y="8879"/>
                    <a:pt x="6896" y="8652"/>
                    <a:pt x="6807" y="8433"/>
                  </a:cubicBezTo>
                  <a:cubicBezTo>
                    <a:pt x="6487" y="7637"/>
                    <a:pt x="6213" y="6928"/>
                    <a:pt x="5986" y="6323"/>
                  </a:cubicBezTo>
                  <a:cubicBezTo>
                    <a:pt x="5332" y="4567"/>
                    <a:pt x="5169" y="4076"/>
                    <a:pt x="4779" y="3346"/>
                  </a:cubicBezTo>
                  <a:cubicBezTo>
                    <a:pt x="4306" y="2462"/>
                    <a:pt x="3489" y="1243"/>
                    <a:pt x="2003"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509211" y="4394187"/>
              <a:ext cx="167804" cy="181314"/>
            </a:xfrm>
            <a:custGeom>
              <a:rect b="b" l="l" r="r" t="t"/>
              <a:pathLst>
                <a:path extrusionOk="0" h="3315" w="3068">
                  <a:moveTo>
                    <a:pt x="1861" y="0"/>
                  </a:moveTo>
                  <a:cubicBezTo>
                    <a:pt x="1572" y="185"/>
                    <a:pt x="1296" y="386"/>
                    <a:pt x="1018" y="586"/>
                  </a:cubicBezTo>
                  <a:cubicBezTo>
                    <a:pt x="976" y="749"/>
                    <a:pt x="935" y="910"/>
                    <a:pt x="894" y="1072"/>
                  </a:cubicBezTo>
                  <a:cubicBezTo>
                    <a:pt x="881" y="1120"/>
                    <a:pt x="868" y="1169"/>
                    <a:pt x="856" y="1219"/>
                  </a:cubicBezTo>
                  <a:cubicBezTo>
                    <a:pt x="848" y="1249"/>
                    <a:pt x="840" y="1280"/>
                    <a:pt x="832" y="1313"/>
                  </a:cubicBezTo>
                  <a:cubicBezTo>
                    <a:pt x="819" y="1361"/>
                    <a:pt x="807" y="1410"/>
                    <a:pt x="793" y="1459"/>
                  </a:cubicBezTo>
                  <a:cubicBezTo>
                    <a:pt x="785" y="1494"/>
                    <a:pt x="776" y="1527"/>
                    <a:pt x="767" y="1562"/>
                  </a:cubicBezTo>
                  <a:lnTo>
                    <a:pt x="731" y="1707"/>
                  </a:lnTo>
                  <a:cubicBezTo>
                    <a:pt x="723" y="1738"/>
                    <a:pt x="715" y="1769"/>
                    <a:pt x="707" y="1802"/>
                  </a:cubicBezTo>
                  <a:cubicBezTo>
                    <a:pt x="679" y="1915"/>
                    <a:pt x="669" y="1946"/>
                    <a:pt x="669" y="1949"/>
                  </a:cubicBezTo>
                  <a:cubicBezTo>
                    <a:pt x="621" y="2133"/>
                    <a:pt x="0" y="2688"/>
                    <a:pt x="75" y="3026"/>
                  </a:cubicBezTo>
                  <a:cubicBezTo>
                    <a:pt x="110" y="3184"/>
                    <a:pt x="300" y="3298"/>
                    <a:pt x="446" y="3313"/>
                  </a:cubicBezTo>
                  <a:cubicBezTo>
                    <a:pt x="457" y="3314"/>
                    <a:pt x="468" y="3314"/>
                    <a:pt x="479" y="3314"/>
                  </a:cubicBezTo>
                  <a:cubicBezTo>
                    <a:pt x="596" y="3314"/>
                    <a:pt x="690" y="3256"/>
                    <a:pt x="733" y="3226"/>
                  </a:cubicBezTo>
                  <a:cubicBezTo>
                    <a:pt x="1035" y="3026"/>
                    <a:pt x="1683" y="2456"/>
                    <a:pt x="2232" y="1956"/>
                  </a:cubicBezTo>
                  <a:cubicBezTo>
                    <a:pt x="2596" y="1626"/>
                    <a:pt x="2917" y="1325"/>
                    <a:pt x="3068" y="1186"/>
                  </a:cubicBezTo>
                  <a:cubicBezTo>
                    <a:pt x="3036" y="1136"/>
                    <a:pt x="3001" y="1089"/>
                    <a:pt x="2963" y="1044"/>
                  </a:cubicBezTo>
                  <a:cubicBezTo>
                    <a:pt x="2917" y="988"/>
                    <a:pt x="2868" y="935"/>
                    <a:pt x="2816" y="886"/>
                  </a:cubicBezTo>
                  <a:cubicBezTo>
                    <a:pt x="2800" y="871"/>
                    <a:pt x="2784" y="859"/>
                    <a:pt x="2768" y="848"/>
                  </a:cubicBezTo>
                  <a:cubicBezTo>
                    <a:pt x="2678" y="775"/>
                    <a:pt x="2579" y="711"/>
                    <a:pt x="2476" y="659"/>
                  </a:cubicBezTo>
                  <a:cubicBezTo>
                    <a:pt x="2307" y="570"/>
                    <a:pt x="2085" y="394"/>
                    <a:pt x="1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506695" y="4520151"/>
              <a:ext cx="85270" cy="66290"/>
            </a:xfrm>
            <a:custGeom>
              <a:rect b="b" l="l" r="r" t="t"/>
              <a:pathLst>
                <a:path extrusionOk="0" h="1212" w="1559">
                  <a:moveTo>
                    <a:pt x="1558" y="0"/>
                  </a:moveTo>
                  <a:lnTo>
                    <a:pt x="312" y="84"/>
                  </a:lnTo>
                  <a:cubicBezTo>
                    <a:pt x="277" y="108"/>
                    <a:pt x="68" y="252"/>
                    <a:pt x="30" y="521"/>
                  </a:cubicBezTo>
                  <a:cubicBezTo>
                    <a:pt x="1" y="737"/>
                    <a:pt x="102" y="902"/>
                    <a:pt x="139" y="961"/>
                  </a:cubicBezTo>
                  <a:cubicBezTo>
                    <a:pt x="206" y="1066"/>
                    <a:pt x="299" y="1153"/>
                    <a:pt x="409" y="1212"/>
                  </a:cubicBezTo>
                  <a:lnTo>
                    <a:pt x="1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492419" y="4452930"/>
              <a:ext cx="161678" cy="143027"/>
            </a:xfrm>
            <a:custGeom>
              <a:rect b="b" l="l" r="r" t="t"/>
              <a:pathLst>
                <a:path extrusionOk="0" h="2615" w="2956">
                  <a:moveTo>
                    <a:pt x="2785" y="0"/>
                  </a:moveTo>
                  <a:lnTo>
                    <a:pt x="1" y="2417"/>
                  </a:lnTo>
                  <a:lnTo>
                    <a:pt x="172" y="2614"/>
                  </a:lnTo>
                  <a:lnTo>
                    <a:pt x="2956" y="198"/>
                  </a:lnTo>
                  <a:lnTo>
                    <a:pt x="2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465782" y="4447078"/>
              <a:ext cx="38068" cy="9736"/>
            </a:xfrm>
            <a:custGeom>
              <a:rect b="b" l="l" r="r" t="t"/>
              <a:pathLst>
                <a:path extrusionOk="0" h="178" w="696">
                  <a:moveTo>
                    <a:pt x="687" y="1"/>
                  </a:moveTo>
                  <a:lnTo>
                    <a:pt x="0" y="55"/>
                  </a:lnTo>
                  <a:lnTo>
                    <a:pt x="10" y="178"/>
                  </a:lnTo>
                  <a:lnTo>
                    <a:pt x="696" y="122"/>
                  </a:lnTo>
                  <a:lnTo>
                    <a:pt x="6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67751" y="4458673"/>
              <a:ext cx="38068" cy="9736"/>
            </a:xfrm>
            <a:custGeom>
              <a:rect b="b" l="l" r="r" t="t"/>
              <a:pathLst>
                <a:path extrusionOk="0" h="178" w="696">
                  <a:moveTo>
                    <a:pt x="685" y="1"/>
                  </a:moveTo>
                  <a:lnTo>
                    <a:pt x="0" y="55"/>
                  </a:lnTo>
                  <a:lnTo>
                    <a:pt x="9" y="178"/>
                  </a:lnTo>
                  <a:lnTo>
                    <a:pt x="696" y="122"/>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70814" y="4468518"/>
              <a:ext cx="38177" cy="9736"/>
            </a:xfrm>
            <a:custGeom>
              <a:rect b="b" l="l" r="r" t="t"/>
              <a:pathLst>
                <a:path extrusionOk="0" h="178" w="698">
                  <a:moveTo>
                    <a:pt x="687" y="0"/>
                  </a:moveTo>
                  <a:lnTo>
                    <a:pt x="1" y="55"/>
                  </a:lnTo>
                  <a:lnTo>
                    <a:pt x="11" y="177"/>
                  </a:lnTo>
                  <a:lnTo>
                    <a:pt x="697" y="122"/>
                  </a:lnTo>
                  <a:lnTo>
                    <a:pt x="6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73932" y="4479676"/>
              <a:ext cx="38177" cy="9736"/>
            </a:xfrm>
            <a:custGeom>
              <a:rect b="b" l="l" r="r" t="t"/>
              <a:pathLst>
                <a:path extrusionOk="0" h="178" w="698">
                  <a:moveTo>
                    <a:pt x="687" y="0"/>
                  </a:moveTo>
                  <a:lnTo>
                    <a:pt x="1" y="55"/>
                  </a:lnTo>
                  <a:lnTo>
                    <a:pt x="11" y="177"/>
                  </a:lnTo>
                  <a:lnTo>
                    <a:pt x="697" y="122"/>
                  </a:lnTo>
                  <a:lnTo>
                    <a:pt x="6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76284" y="4488428"/>
              <a:ext cx="38177" cy="9736"/>
            </a:xfrm>
            <a:custGeom>
              <a:rect b="b" l="l" r="r" t="t"/>
              <a:pathLst>
                <a:path extrusionOk="0" h="178" w="698">
                  <a:moveTo>
                    <a:pt x="687" y="0"/>
                  </a:moveTo>
                  <a:lnTo>
                    <a:pt x="1" y="55"/>
                  </a:lnTo>
                  <a:lnTo>
                    <a:pt x="11" y="177"/>
                  </a:lnTo>
                  <a:lnTo>
                    <a:pt x="697" y="122"/>
                  </a:lnTo>
                  <a:lnTo>
                    <a:pt x="6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860522" y="3455935"/>
              <a:ext cx="197066" cy="486184"/>
            </a:xfrm>
            <a:custGeom>
              <a:rect b="b" l="l" r="r" t="t"/>
              <a:pathLst>
                <a:path extrusionOk="0" h="8889" w="3603">
                  <a:moveTo>
                    <a:pt x="1054" y="1"/>
                  </a:moveTo>
                  <a:cubicBezTo>
                    <a:pt x="704" y="2808"/>
                    <a:pt x="352" y="5615"/>
                    <a:pt x="0" y="8423"/>
                  </a:cubicBezTo>
                  <a:cubicBezTo>
                    <a:pt x="169" y="8583"/>
                    <a:pt x="369" y="8706"/>
                    <a:pt x="587" y="8787"/>
                  </a:cubicBezTo>
                  <a:cubicBezTo>
                    <a:pt x="783" y="8859"/>
                    <a:pt x="979" y="8888"/>
                    <a:pt x="1168" y="8888"/>
                  </a:cubicBezTo>
                  <a:cubicBezTo>
                    <a:pt x="1940" y="8888"/>
                    <a:pt x="2592" y="8396"/>
                    <a:pt x="2680" y="8327"/>
                  </a:cubicBezTo>
                  <a:cubicBezTo>
                    <a:pt x="2987" y="6191"/>
                    <a:pt x="3295" y="4055"/>
                    <a:pt x="3602" y="1919"/>
                  </a:cubicBezTo>
                  <a:lnTo>
                    <a:pt x="1054"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803310" y="3430063"/>
              <a:ext cx="196957" cy="486184"/>
            </a:xfrm>
            <a:custGeom>
              <a:rect b="b" l="l" r="r" t="t"/>
              <a:pathLst>
                <a:path extrusionOk="0" h="8889" w="3601">
                  <a:moveTo>
                    <a:pt x="1054" y="1"/>
                  </a:moveTo>
                  <a:cubicBezTo>
                    <a:pt x="703" y="2808"/>
                    <a:pt x="351" y="5615"/>
                    <a:pt x="0" y="8423"/>
                  </a:cubicBezTo>
                  <a:cubicBezTo>
                    <a:pt x="169" y="8583"/>
                    <a:pt x="368" y="8706"/>
                    <a:pt x="586" y="8787"/>
                  </a:cubicBezTo>
                  <a:cubicBezTo>
                    <a:pt x="782" y="8859"/>
                    <a:pt x="978" y="8888"/>
                    <a:pt x="1167" y="8888"/>
                  </a:cubicBezTo>
                  <a:cubicBezTo>
                    <a:pt x="1939" y="8888"/>
                    <a:pt x="2591" y="8396"/>
                    <a:pt x="2679" y="8327"/>
                  </a:cubicBezTo>
                  <a:lnTo>
                    <a:pt x="3601" y="1919"/>
                  </a:lnTo>
                  <a:lnTo>
                    <a:pt x="1054"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833776" y="2919095"/>
              <a:ext cx="267076" cy="630360"/>
            </a:xfrm>
            <a:custGeom>
              <a:rect b="b" l="l" r="r" t="t"/>
              <a:pathLst>
                <a:path extrusionOk="0" h="11525" w="4883">
                  <a:moveTo>
                    <a:pt x="1532" y="1"/>
                  </a:moveTo>
                  <a:cubicBezTo>
                    <a:pt x="1525" y="1"/>
                    <a:pt x="1517" y="1"/>
                    <a:pt x="1510" y="1"/>
                  </a:cubicBezTo>
                  <a:lnTo>
                    <a:pt x="1381" y="8"/>
                  </a:lnTo>
                  <a:cubicBezTo>
                    <a:pt x="1267" y="19"/>
                    <a:pt x="1156" y="45"/>
                    <a:pt x="1051" y="85"/>
                  </a:cubicBezTo>
                  <a:cubicBezTo>
                    <a:pt x="941" y="114"/>
                    <a:pt x="840" y="167"/>
                    <a:pt x="738" y="223"/>
                  </a:cubicBezTo>
                  <a:cubicBezTo>
                    <a:pt x="540" y="577"/>
                    <a:pt x="378" y="950"/>
                    <a:pt x="253" y="1336"/>
                  </a:cubicBezTo>
                  <a:cubicBezTo>
                    <a:pt x="127" y="1725"/>
                    <a:pt x="42" y="2126"/>
                    <a:pt x="0" y="2533"/>
                  </a:cubicBezTo>
                  <a:lnTo>
                    <a:pt x="552" y="8128"/>
                  </a:lnTo>
                  <a:cubicBezTo>
                    <a:pt x="556" y="8690"/>
                    <a:pt x="561" y="9253"/>
                    <a:pt x="566" y="9817"/>
                  </a:cubicBezTo>
                  <a:cubicBezTo>
                    <a:pt x="617" y="9963"/>
                    <a:pt x="977" y="10946"/>
                    <a:pt x="2024" y="11346"/>
                  </a:cubicBezTo>
                  <a:cubicBezTo>
                    <a:pt x="2312" y="11456"/>
                    <a:pt x="2659" y="11525"/>
                    <a:pt x="3004" y="11525"/>
                  </a:cubicBezTo>
                  <a:cubicBezTo>
                    <a:pt x="3446" y="11525"/>
                    <a:pt x="3883" y="11411"/>
                    <a:pt x="4182" y="11123"/>
                  </a:cubicBezTo>
                  <a:cubicBezTo>
                    <a:pt x="4883" y="10448"/>
                    <a:pt x="4474" y="9110"/>
                    <a:pt x="4233" y="7886"/>
                  </a:cubicBezTo>
                  <a:cubicBezTo>
                    <a:pt x="3752" y="5443"/>
                    <a:pt x="3270" y="3003"/>
                    <a:pt x="2785" y="562"/>
                  </a:cubicBezTo>
                  <a:cubicBezTo>
                    <a:pt x="2721" y="494"/>
                    <a:pt x="2239" y="1"/>
                    <a:pt x="1532" y="1"/>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97731" y="2837817"/>
              <a:ext cx="75370" cy="130010"/>
            </a:xfrm>
            <a:custGeom>
              <a:rect b="b" l="l" r="r" t="t"/>
              <a:pathLst>
                <a:path extrusionOk="0" h="2377" w="1378">
                  <a:moveTo>
                    <a:pt x="678" y="1"/>
                  </a:moveTo>
                  <a:cubicBezTo>
                    <a:pt x="450" y="69"/>
                    <a:pt x="225" y="137"/>
                    <a:pt x="0" y="205"/>
                  </a:cubicBezTo>
                  <a:cubicBezTo>
                    <a:pt x="0" y="205"/>
                    <a:pt x="22" y="422"/>
                    <a:pt x="22" y="425"/>
                  </a:cubicBezTo>
                  <a:cubicBezTo>
                    <a:pt x="23" y="459"/>
                    <a:pt x="25" y="493"/>
                    <a:pt x="30" y="528"/>
                  </a:cubicBezTo>
                  <a:cubicBezTo>
                    <a:pt x="39" y="645"/>
                    <a:pt x="45" y="760"/>
                    <a:pt x="50" y="874"/>
                  </a:cubicBezTo>
                  <a:cubicBezTo>
                    <a:pt x="72" y="1302"/>
                    <a:pt x="72" y="1722"/>
                    <a:pt x="53" y="2132"/>
                  </a:cubicBezTo>
                  <a:cubicBezTo>
                    <a:pt x="200" y="2291"/>
                    <a:pt x="405" y="2376"/>
                    <a:pt x="614" y="2376"/>
                  </a:cubicBezTo>
                  <a:cubicBezTo>
                    <a:pt x="694" y="2376"/>
                    <a:pt x="773" y="2364"/>
                    <a:pt x="851" y="2339"/>
                  </a:cubicBezTo>
                  <a:cubicBezTo>
                    <a:pt x="1135" y="2247"/>
                    <a:pt x="1340" y="2000"/>
                    <a:pt x="1378" y="1705"/>
                  </a:cubicBezTo>
                  <a:cubicBezTo>
                    <a:pt x="1223" y="1420"/>
                    <a:pt x="1085" y="1127"/>
                    <a:pt x="962" y="828"/>
                  </a:cubicBezTo>
                  <a:cubicBezTo>
                    <a:pt x="852" y="558"/>
                    <a:pt x="757" y="281"/>
                    <a:pt x="67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800193" y="2801444"/>
              <a:ext cx="36591" cy="35442"/>
            </a:xfrm>
            <a:custGeom>
              <a:rect b="b" l="l" r="r" t="t"/>
              <a:pathLst>
                <a:path extrusionOk="0" h="648" w="669">
                  <a:moveTo>
                    <a:pt x="288" y="1"/>
                  </a:moveTo>
                  <a:cubicBezTo>
                    <a:pt x="255" y="1"/>
                    <a:pt x="223" y="7"/>
                    <a:pt x="192" y="20"/>
                  </a:cubicBezTo>
                  <a:cubicBezTo>
                    <a:pt x="51" y="83"/>
                    <a:pt x="0" y="268"/>
                    <a:pt x="79" y="436"/>
                  </a:cubicBezTo>
                  <a:cubicBezTo>
                    <a:pt x="141" y="566"/>
                    <a:pt x="263" y="647"/>
                    <a:pt x="380" y="647"/>
                  </a:cubicBezTo>
                  <a:cubicBezTo>
                    <a:pt x="413" y="647"/>
                    <a:pt x="446" y="641"/>
                    <a:pt x="476" y="627"/>
                  </a:cubicBezTo>
                  <a:cubicBezTo>
                    <a:pt x="617" y="566"/>
                    <a:pt x="668" y="380"/>
                    <a:pt x="590" y="213"/>
                  </a:cubicBezTo>
                  <a:cubicBezTo>
                    <a:pt x="529" y="82"/>
                    <a:pt x="407" y="1"/>
                    <a:pt x="288" y="1"/>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802818" y="2816376"/>
              <a:ext cx="27840" cy="23792"/>
            </a:xfrm>
            <a:custGeom>
              <a:rect b="b" l="l" r="r" t="t"/>
              <a:pathLst>
                <a:path extrusionOk="0" h="435" w="509">
                  <a:moveTo>
                    <a:pt x="253" y="1"/>
                  </a:moveTo>
                  <a:cubicBezTo>
                    <a:pt x="222" y="1"/>
                    <a:pt x="191" y="7"/>
                    <a:pt x="161" y="20"/>
                  </a:cubicBezTo>
                  <a:cubicBezTo>
                    <a:pt x="50" y="66"/>
                    <a:pt x="0" y="197"/>
                    <a:pt x="53" y="305"/>
                  </a:cubicBezTo>
                  <a:cubicBezTo>
                    <a:pt x="91" y="387"/>
                    <a:pt x="172" y="434"/>
                    <a:pt x="257" y="434"/>
                  </a:cubicBezTo>
                  <a:cubicBezTo>
                    <a:pt x="287" y="434"/>
                    <a:pt x="318" y="428"/>
                    <a:pt x="348" y="416"/>
                  </a:cubicBezTo>
                  <a:cubicBezTo>
                    <a:pt x="459" y="368"/>
                    <a:pt x="509" y="239"/>
                    <a:pt x="458" y="130"/>
                  </a:cubicBezTo>
                  <a:cubicBezTo>
                    <a:pt x="418" y="48"/>
                    <a:pt x="337" y="1"/>
                    <a:pt x="253" y="1"/>
                  </a:cubicBezTo>
                  <a:close/>
                </a:path>
              </a:pathLst>
            </a:custGeom>
            <a:solidFill>
              <a:srgbClr val="FF5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96583" y="2861063"/>
              <a:ext cx="30739" cy="24613"/>
            </a:xfrm>
            <a:custGeom>
              <a:rect b="b" l="l" r="r" t="t"/>
              <a:pathLst>
                <a:path extrusionOk="0" h="450" w="562">
                  <a:moveTo>
                    <a:pt x="1" y="0"/>
                  </a:moveTo>
                  <a:lnTo>
                    <a:pt x="1" y="0"/>
                  </a:lnTo>
                  <a:cubicBezTo>
                    <a:pt x="2" y="34"/>
                    <a:pt x="4" y="68"/>
                    <a:pt x="9" y="102"/>
                  </a:cubicBezTo>
                  <a:cubicBezTo>
                    <a:pt x="18" y="220"/>
                    <a:pt x="24" y="335"/>
                    <a:pt x="29" y="449"/>
                  </a:cubicBezTo>
                  <a:cubicBezTo>
                    <a:pt x="205" y="312"/>
                    <a:pt x="384" y="177"/>
                    <a:pt x="561" y="4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837003" y="2808008"/>
              <a:ext cx="17776" cy="22425"/>
            </a:xfrm>
            <a:custGeom>
              <a:rect b="b" l="l" r="r" t="t"/>
              <a:pathLst>
                <a:path extrusionOk="0" h="410" w="325">
                  <a:moveTo>
                    <a:pt x="201" y="0"/>
                  </a:moveTo>
                  <a:cubicBezTo>
                    <a:pt x="183" y="48"/>
                    <a:pt x="150" y="108"/>
                    <a:pt x="88" y="133"/>
                  </a:cubicBezTo>
                  <a:cubicBezTo>
                    <a:pt x="54" y="145"/>
                    <a:pt x="33" y="141"/>
                    <a:pt x="20" y="156"/>
                  </a:cubicBezTo>
                  <a:cubicBezTo>
                    <a:pt x="0" y="179"/>
                    <a:pt x="4" y="238"/>
                    <a:pt x="123" y="410"/>
                  </a:cubicBezTo>
                  <a:lnTo>
                    <a:pt x="275" y="386"/>
                  </a:lnTo>
                  <a:lnTo>
                    <a:pt x="325" y="126"/>
                  </a:lnTo>
                  <a:cubicBezTo>
                    <a:pt x="284" y="84"/>
                    <a:pt x="243" y="42"/>
                    <a:pt x="201"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835198" y="2749538"/>
              <a:ext cx="101076" cy="120274"/>
            </a:xfrm>
            <a:custGeom>
              <a:rect b="b" l="l" r="r" t="t"/>
              <a:pathLst>
                <a:path extrusionOk="0" h="2199" w="1848">
                  <a:moveTo>
                    <a:pt x="841" y="0"/>
                  </a:moveTo>
                  <a:cubicBezTo>
                    <a:pt x="663" y="0"/>
                    <a:pt x="485" y="37"/>
                    <a:pt x="319" y="108"/>
                  </a:cubicBezTo>
                  <a:lnTo>
                    <a:pt x="66" y="1416"/>
                  </a:lnTo>
                  <a:cubicBezTo>
                    <a:pt x="0" y="1751"/>
                    <a:pt x="238" y="2087"/>
                    <a:pt x="597" y="2167"/>
                  </a:cubicBezTo>
                  <a:lnTo>
                    <a:pt x="634" y="2176"/>
                  </a:lnTo>
                  <a:cubicBezTo>
                    <a:pt x="702" y="2191"/>
                    <a:pt x="769" y="2199"/>
                    <a:pt x="835" y="2199"/>
                  </a:cubicBezTo>
                  <a:cubicBezTo>
                    <a:pt x="1221" y="2199"/>
                    <a:pt x="1556" y="1950"/>
                    <a:pt x="1628" y="1580"/>
                  </a:cubicBezTo>
                  <a:lnTo>
                    <a:pt x="1847" y="451"/>
                  </a:lnTo>
                  <a:cubicBezTo>
                    <a:pt x="1663" y="247"/>
                    <a:pt x="1420" y="103"/>
                    <a:pt x="1154" y="38"/>
                  </a:cubicBezTo>
                  <a:cubicBezTo>
                    <a:pt x="1051" y="13"/>
                    <a:pt x="946" y="0"/>
                    <a:pt x="841"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830768" y="2831855"/>
              <a:ext cx="24941" cy="14604"/>
            </a:xfrm>
            <a:custGeom>
              <a:rect b="b" l="l" r="r" t="t"/>
              <a:pathLst>
                <a:path extrusionOk="0" h="267" w="456">
                  <a:moveTo>
                    <a:pt x="427" y="1"/>
                  </a:moveTo>
                  <a:lnTo>
                    <a:pt x="427" y="1"/>
                  </a:lnTo>
                  <a:cubicBezTo>
                    <a:pt x="283" y="2"/>
                    <a:pt x="139" y="21"/>
                    <a:pt x="1" y="60"/>
                  </a:cubicBezTo>
                  <a:cubicBezTo>
                    <a:pt x="6" y="177"/>
                    <a:pt x="103" y="266"/>
                    <a:pt x="216" y="266"/>
                  </a:cubicBezTo>
                  <a:cubicBezTo>
                    <a:pt x="226" y="266"/>
                    <a:pt x="236" y="265"/>
                    <a:pt x="246" y="264"/>
                  </a:cubicBezTo>
                  <a:cubicBezTo>
                    <a:pt x="372" y="247"/>
                    <a:pt x="456" y="125"/>
                    <a:pt x="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847395" y="2725034"/>
              <a:ext cx="126838" cy="118907"/>
            </a:xfrm>
            <a:custGeom>
              <a:rect b="b" l="l" r="r" t="t"/>
              <a:pathLst>
                <a:path extrusionOk="0" h="2174" w="2319">
                  <a:moveTo>
                    <a:pt x="1226" y="0"/>
                  </a:moveTo>
                  <a:cubicBezTo>
                    <a:pt x="1216" y="0"/>
                    <a:pt x="1206" y="2"/>
                    <a:pt x="1197" y="5"/>
                  </a:cubicBezTo>
                  <a:cubicBezTo>
                    <a:pt x="1084" y="45"/>
                    <a:pt x="1113" y="230"/>
                    <a:pt x="1007" y="257"/>
                  </a:cubicBezTo>
                  <a:cubicBezTo>
                    <a:pt x="1001" y="259"/>
                    <a:pt x="995" y="259"/>
                    <a:pt x="989" y="259"/>
                  </a:cubicBezTo>
                  <a:cubicBezTo>
                    <a:pt x="897" y="259"/>
                    <a:pt x="817" y="82"/>
                    <a:pt x="724" y="82"/>
                  </a:cubicBezTo>
                  <a:cubicBezTo>
                    <a:pt x="718" y="82"/>
                    <a:pt x="713" y="82"/>
                    <a:pt x="708" y="83"/>
                  </a:cubicBezTo>
                  <a:cubicBezTo>
                    <a:pt x="628" y="101"/>
                    <a:pt x="647" y="225"/>
                    <a:pt x="554" y="268"/>
                  </a:cubicBezTo>
                  <a:cubicBezTo>
                    <a:pt x="537" y="276"/>
                    <a:pt x="519" y="280"/>
                    <a:pt x="501" y="280"/>
                  </a:cubicBezTo>
                  <a:cubicBezTo>
                    <a:pt x="405" y="280"/>
                    <a:pt x="305" y="183"/>
                    <a:pt x="209" y="183"/>
                  </a:cubicBezTo>
                  <a:cubicBezTo>
                    <a:pt x="191" y="183"/>
                    <a:pt x="173" y="186"/>
                    <a:pt x="155" y="194"/>
                  </a:cubicBezTo>
                  <a:cubicBezTo>
                    <a:pt x="76" y="230"/>
                    <a:pt x="56" y="339"/>
                    <a:pt x="45" y="384"/>
                  </a:cubicBezTo>
                  <a:cubicBezTo>
                    <a:pt x="1" y="557"/>
                    <a:pt x="115" y="749"/>
                    <a:pt x="235" y="857"/>
                  </a:cubicBezTo>
                  <a:cubicBezTo>
                    <a:pt x="258" y="881"/>
                    <a:pt x="286" y="899"/>
                    <a:pt x="317" y="913"/>
                  </a:cubicBezTo>
                  <a:cubicBezTo>
                    <a:pt x="350" y="926"/>
                    <a:pt x="383" y="931"/>
                    <a:pt x="416" y="931"/>
                  </a:cubicBezTo>
                  <a:cubicBezTo>
                    <a:pt x="530" y="931"/>
                    <a:pt x="638" y="867"/>
                    <a:pt x="693" y="867"/>
                  </a:cubicBezTo>
                  <a:cubicBezTo>
                    <a:pt x="706" y="867"/>
                    <a:pt x="716" y="871"/>
                    <a:pt x="722" y="879"/>
                  </a:cubicBezTo>
                  <a:cubicBezTo>
                    <a:pt x="752" y="913"/>
                    <a:pt x="678" y="986"/>
                    <a:pt x="708" y="1031"/>
                  </a:cubicBezTo>
                  <a:cubicBezTo>
                    <a:pt x="719" y="1047"/>
                    <a:pt x="742" y="1054"/>
                    <a:pt x="771" y="1054"/>
                  </a:cubicBezTo>
                  <a:cubicBezTo>
                    <a:pt x="844" y="1054"/>
                    <a:pt x="958" y="1015"/>
                    <a:pt x="1030" y="1015"/>
                  </a:cubicBezTo>
                  <a:cubicBezTo>
                    <a:pt x="1057" y="1015"/>
                    <a:pt x="1079" y="1021"/>
                    <a:pt x="1090" y="1036"/>
                  </a:cubicBezTo>
                  <a:cubicBezTo>
                    <a:pt x="1131" y="1093"/>
                    <a:pt x="979" y="1220"/>
                    <a:pt x="1016" y="1288"/>
                  </a:cubicBezTo>
                  <a:cubicBezTo>
                    <a:pt x="1031" y="1315"/>
                    <a:pt x="1069" y="1324"/>
                    <a:pt x="1119" y="1324"/>
                  </a:cubicBezTo>
                  <a:cubicBezTo>
                    <a:pt x="1228" y="1324"/>
                    <a:pt x="1396" y="1280"/>
                    <a:pt x="1505" y="1280"/>
                  </a:cubicBezTo>
                  <a:cubicBezTo>
                    <a:pt x="1554" y="1280"/>
                    <a:pt x="1592" y="1289"/>
                    <a:pt x="1607" y="1314"/>
                  </a:cubicBezTo>
                  <a:cubicBezTo>
                    <a:pt x="1649" y="1384"/>
                    <a:pt x="1461" y="1490"/>
                    <a:pt x="1447" y="1694"/>
                  </a:cubicBezTo>
                  <a:cubicBezTo>
                    <a:pt x="1432" y="1929"/>
                    <a:pt x="1659" y="2173"/>
                    <a:pt x="1786" y="2173"/>
                  </a:cubicBezTo>
                  <a:cubicBezTo>
                    <a:pt x="1794" y="2173"/>
                    <a:pt x="1801" y="2173"/>
                    <a:pt x="1808" y="2171"/>
                  </a:cubicBezTo>
                  <a:cubicBezTo>
                    <a:pt x="1868" y="2154"/>
                    <a:pt x="1856" y="2072"/>
                    <a:pt x="2005" y="1783"/>
                  </a:cubicBezTo>
                  <a:cubicBezTo>
                    <a:pt x="2014" y="1764"/>
                    <a:pt x="2052" y="1694"/>
                    <a:pt x="2100" y="1605"/>
                  </a:cubicBezTo>
                  <a:cubicBezTo>
                    <a:pt x="2165" y="1483"/>
                    <a:pt x="2166" y="1483"/>
                    <a:pt x="2177" y="1463"/>
                  </a:cubicBezTo>
                  <a:cubicBezTo>
                    <a:pt x="2241" y="1328"/>
                    <a:pt x="2193" y="1270"/>
                    <a:pt x="2222" y="1061"/>
                  </a:cubicBezTo>
                  <a:cubicBezTo>
                    <a:pt x="2252" y="852"/>
                    <a:pt x="2318" y="784"/>
                    <a:pt x="2269" y="710"/>
                  </a:cubicBezTo>
                  <a:cubicBezTo>
                    <a:pt x="2229" y="653"/>
                    <a:pt x="2185" y="686"/>
                    <a:pt x="2112" y="620"/>
                  </a:cubicBezTo>
                  <a:cubicBezTo>
                    <a:pt x="2008" y="525"/>
                    <a:pt x="2054" y="411"/>
                    <a:pt x="1943" y="320"/>
                  </a:cubicBezTo>
                  <a:cubicBezTo>
                    <a:pt x="1895" y="282"/>
                    <a:pt x="1887" y="303"/>
                    <a:pt x="1828" y="257"/>
                  </a:cubicBezTo>
                  <a:cubicBezTo>
                    <a:pt x="1726" y="179"/>
                    <a:pt x="1709" y="89"/>
                    <a:pt x="1659" y="89"/>
                  </a:cubicBezTo>
                  <a:cubicBezTo>
                    <a:pt x="1659" y="89"/>
                    <a:pt x="1659" y="89"/>
                    <a:pt x="1658" y="89"/>
                  </a:cubicBezTo>
                  <a:cubicBezTo>
                    <a:pt x="1620" y="91"/>
                    <a:pt x="1621" y="142"/>
                    <a:pt x="1575" y="163"/>
                  </a:cubicBezTo>
                  <a:cubicBezTo>
                    <a:pt x="1565" y="167"/>
                    <a:pt x="1555" y="169"/>
                    <a:pt x="1545" y="169"/>
                  </a:cubicBezTo>
                  <a:cubicBezTo>
                    <a:pt x="1449" y="169"/>
                    <a:pt x="1331" y="0"/>
                    <a:pt x="1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1476889" y="2865548"/>
              <a:ext cx="496576" cy="496959"/>
            </a:xfrm>
            <a:custGeom>
              <a:rect b="b" l="l" r="r" t="t"/>
              <a:pathLst>
                <a:path extrusionOk="0" h="9086" w="9079">
                  <a:moveTo>
                    <a:pt x="9071" y="1"/>
                  </a:moveTo>
                  <a:cubicBezTo>
                    <a:pt x="9071" y="1"/>
                    <a:pt x="7" y="1"/>
                    <a:pt x="0" y="8"/>
                  </a:cubicBezTo>
                  <a:cubicBezTo>
                    <a:pt x="0" y="8"/>
                    <a:pt x="0" y="3453"/>
                    <a:pt x="7" y="3460"/>
                  </a:cubicBezTo>
                  <a:cubicBezTo>
                    <a:pt x="597" y="3464"/>
                    <a:pt x="1072" y="3945"/>
                    <a:pt x="1070" y="4535"/>
                  </a:cubicBezTo>
                  <a:cubicBezTo>
                    <a:pt x="1070" y="5124"/>
                    <a:pt x="595" y="5603"/>
                    <a:pt x="0" y="5613"/>
                  </a:cubicBezTo>
                  <a:cubicBezTo>
                    <a:pt x="0" y="5613"/>
                    <a:pt x="0" y="9077"/>
                    <a:pt x="7" y="9085"/>
                  </a:cubicBezTo>
                  <a:lnTo>
                    <a:pt x="3212" y="9085"/>
                  </a:lnTo>
                  <a:cubicBezTo>
                    <a:pt x="3207" y="9060"/>
                    <a:pt x="3206" y="9034"/>
                    <a:pt x="3207" y="9009"/>
                  </a:cubicBezTo>
                  <a:cubicBezTo>
                    <a:pt x="3207" y="8418"/>
                    <a:pt x="3687" y="7934"/>
                    <a:pt x="4282" y="7934"/>
                  </a:cubicBezTo>
                  <a:cubicBezTo>
                    <a:pt x="4441" y="7934"/>
                    <a:pt x="4608" y="7968"/>
                    <a:pt x="4776" y="8044"/>
                  </a:cubicBezTo>
                  <a:cubicBezTo>
                    <a:pt x="5146" y="8211"/>
                    <a:pt x="5352" y="8608"/>
                    <a:pt x="5352" y="9014"/>
                  </a:cubicBezTo>
                  <a:cubicBezTo>
                    <a:pt x="5353" y="9038"/>
                    <a:pt x="5351" y="9061"/>
                    <a:pt x="5348" y="9084"/>
                  </a:cubicBezTo>
                  <a:cubicBezTo>
                    <a:pt x="5348" y="9084"/>
                    <a:pt x="9072" y="9084"/>
                    <a:pt x="9079" y="9077"/>
                  </a:cubicBezTo>
                  <a:lnTo>
                    <a:pt x="9079" y="9"/>
                  </a:lnTo>
                  <a:cubicBezTo>
                    <a:pt x="9079" y="4"/>
                    <a:pt x="9075" y="1"/>
                    <a:pt x="9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189080" y="3043364"/>
              <a:ext cx="88059" cy="115352"/>
            </a:xfrm>
            <a:custGeom>
              <a:rect b="b" l="l" r="r" t="t"/>
              <a:pathLst>
                <a:path extrusionOk="0" h="2109" w="1610">
                  <a:moveTo>
                    <a:pt x="492" y="0"/>
                  </a:moveTo>
                  <a:lnTo>
                    <a:pt x="1" y="1513"/>
                  </a:lnTo>
                  <a:lnTo>
                    <a:pt x="861" y="2109"/>
                  </a:lnTo>
                  <a:lnTo>
                    <a:pt x="1583" y="1639"/>
                  </a:lnTo>
                  <a:cubicBezTo>
                    <a:pt x="1601" y="1480"/>
                    <a:pt x="1609" y="1319"/>
                    <a:pt x="1605" y="1159"/>
                  </a:cubicBezTo>
                  <a:cubicBezTo>
                    <a:pt x="1600" y="935"/>
                    <a:pt x="1597" y="803"/>
                    <a:pt x="1542" y="653"/>
                  </a:cubicBezTo>
                  <a:cubicBezTo>
                    <a:pt x="1506" y="552"/>
                    <a:pt x="1416" y="362"/>
                    <a:pt x="1184" y="183"/>
                  </a:cubicBezTo>
                  <a:cubicBezTo>
                    <a:pt x="1139" y="214"/>
                    <a:pt x="1066" y="275"/>
                    <a:pt x="1061" y="358"/>
                  </a:cubicBezTo>
                  <a:cubicBezTo>
                    <a:pt x="1060" y="397"/>
                    <a:pt x="1072" y="434"/>
                    <a:pt x="1092" y="466"/>
                  </a:cubicBezTo>
                  <a:cubicBezTo>
                    <a:pt x="1202" y="652"/>
                    <a:pt x="1310" y="911"/>
                    <a:pt x="1300" y="919"/>
                  </a:cubicBezTo>
                  <a:cubicBezTo>
                    <a:pt x="1299" y="919"/>
                    <a:pt x="1299" y="919"/>
                    <a:pt x="1299" y="919"/>
                  </a:cubicBezTo>
                  <a:cubicBezTo>
                    <a:pt x="1284" y="919"/>
                    <a:pt x="1125" y="693"/>
                    <a:pt x="949" y="480"/>
                  </a:cubicBezTo>
                  <a:cubicBezTo>
                    <a:pt x="807" y="310"/>
                    <a:pt x="655" y="150"/>
                    <a:pt x="492"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1195808" y="3017438"/>
              <a:ext cx="37247" cy="50757"/>
            </a:xfrm>
            <a:custGeom>
              <a:rect b="b" l="l" r="r" t="t"/>
              <a:pathLst>
                <a:path extrusionOk="0" h="928" w="681">
                  <a:moveTo>
                    <a:pt x="110" y="1"/>
                  </a:moveTo>
                  <a:cubicBezTo>
                    <a:pt x="102" y="1"/>
                    <a:pt x="94" y="2"/>
                    <a:pt x="86" y="5"/>
                  </a:cubicBezTo>
                  <a:cubicBezTo>
                    <a:pt x="34" y="29"/>
                    <a:pt x="0" y="144"/>
                    <a:pt x="42" y="280"/>
                  </a:cubicBezTo>
                  <a:lnTo>
                    <a:pt x="658" y="928"/>
                  </a:lnTo>
                  <a:lnTo>
                    <a:pt x="681" y="533"/>
                  </a:lnTo>
                  <a:lnTo>
                    <a:pt x="219" y="61"/>
                  </a:lnTo>
                  <a:cubicBezTo>
                    <a:pt x="214" y="56"/>
                    <a:pt x="160" y="1"/>
                    <a:pt x="110"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1222444" y="3066117"/>
              <a:ext cx="48077" cy="48624"/>
            </a:xfrm>
            <a:custGeom>
              <a:rect b="b" l="l" r="r" t="t"/>
              <a:pathLst>
                <a:path extrusionOk="0" h="889" w="879">
                  <a:moveTo>
                    <a:pt x="98" y="1"/>
                  </a:moveTo>
                  <a:cubicBezTo>
                    <a:pt x="86" y="1"/>
                    <a:pt x="75" y="3"/>
                    <a:pt x="66" y="8"/>
                  </a:cubicBezTo>
                  <a:cubicBezTo>
                    <a:pt x="14" y="37"/>
                    <a:pt x="0" y="157"/>
                    <a:pt x="75" y="292"/>
                  </a:cubicBezTo>
                  <a:lnTo>
                    <a:pt x="878" y="889"/>
                  </a:lnTo>
                  <a:cubicBezTo>
                    <a:pt x="859" y="754"/>
                    <a:pt x="840" y="619"/>
                    <a:pt x="821" y="484"/>
                  </a:cubicBezTo>
                  <a:lnTo>
                    <a:pt x="220" y="50"/>
                  </a:lnTo>
                  <a:cubicBezTo>
                    <a:pt x="214" y="46"/>
                    <a:pt x="149" y="1"/>
                    <a:pt x="9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1228899" y="3097294"/>
              <a:ext cx="56008" cy="38779"/>
            </a:xfrm>
            <a:custGeom>
              <a:rect b="b" l="l" r="r" t="t"/>
              <a:pathLst>
                <a:path extrusionOk="0" h="709" w="1024">
                  <a:moveTo>
                    <a:pt x="97" y="1"/>
                  </a:moveTo>
                  <a:cubicBezTo>
                    <a:pt x="76" y="1"/>
                    <a:pt x="58" y="5"/>
                    <a:pt x="45" y="17"/>
                  </a:cubicBezTo>
                  <a:cubicBezTo>
                    <a:pt x="0" y="57"/>
                    <a:pt x="12" y="177"/>
                    <a:pt x="114" y="292"/>
                  </a:cubicBezTo>
                  <a:lnTo>
                    <a:pt x="1024" y="709"/>
                  </a:lnTo>
                  <a:lnTo>
                    <a:pt x="1024" y="709"/>
                  </a:lnTo>
                  <a:lnTo>
                    <a:pt x="882" y="324"/>
                  </a:lnTo>
                  <a:lnTo>
                    <a:pt x="205" y="26"/>
                  </a:lnTo>
                  <a:cubicBezTo>
                    <a:pt x="198" y="24"/>
                    <a:pt x="144" y="1"/>
                    <a:pt x="97"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1221405" y="3030784"/>
              <a:ext cx="57211" cy="59727"/>
            </a:xfrm>
            <a:custGeom>
              <a:rect b="b" l="l" r="r" t="t"/>
              <a:pathLst>
                <a:path extrusionOk="0" h="1092" w="1046">
                  <a:moveTo>
                    <a:pt x="103" y="1"/>
                  </a:moveTo>
                  <a:cubicBezTo>
                    <a:pt x="98" y="1"/>
                    <a:pt x="92" y="2"/>
                    <a:pt x="87" y="3"/>
                  </a:cubicBezTo>
                  <a:cubicBezTo>
                    <a:pt x="27" y="22"/>
                    <a:pt x="1" y="143"/>
                    <a:pt x="70" y="297"/>
                  </a:cubicBezTo>
                  <a:lnTo>
                    <a:pt x="895" y="1091"/>
                  </a:lnTo>
                  <a:cubicBezTo>
                    <a:pt x="946" y="987"/>
                    <a:pt x="996" y="881"/>
                    <a:pt x="1045" y="776"/>
                  </a:cubicBezTo>
                  <a:cubicBezTo>
                    <a:pt x="939" y="679"/>
                    <a:pt x="553" y="333"/>
                    <a:pt x="253" y="83"/>
                  </a:cubicBezTo>
                  <a:cubicBezTo>
                    <a:pt x="216" y="52"/>
                    <a:pt x="151" y="1"/>
                    <a:pt x="103"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875837" y="3438705"/>
              <a:ext cx="311597" cy="463540"/>
            </a:xfrm>
            <a:custGeom>
              <a:rect b="b" l="l" r="r" t="t"/>
              <a:pathLst>
                <a:path extrusionOk="0" h="8475" w="5697">
                  <a:moveTo>
                    <a:pt x="1137" y="0"/>
                  </a:moveTo>
                  <a:cubicBezTo>
                    <a:pt x="758" y="2721"/>
                    <a:pt x="379" y="5442"/>
                    <a:pt x="0" y="8163"/>
                  </a:cubicBezTo>
                  <a:lnTo>
                    <a:pt x="3505" y="8474"/>
                  </a:lnTo>
                  <a:cubicBezTo>
                    <a:pt x="4048" y="6773"/>
                    <a:pt x="4499" y="5388"/>
                    <a:pt x="4945" y="4104"/>
                  </a:cubicBezTo>
                  <a:cubicBezTo>
                    <a:pt x="5264" y="3184"/>
                    <a:pt x="5696" y="1979"/>
                    <a:pt x="5408" y="505"/>
                  </a:cubicBezTo>
                  <a:cubicBezTo>
                    <a:pt x="5377" y="352"/>
                    <a:pt x="5345" y="226"/>
                    <a:pt x="5323" y="142"/>
                  </a:cubicBezTo>
                  <a:lnTo>
                    <a:pt x="1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726463" y="3729195"/>
              <a:ext cx="97959" cy="178142"/>
            </a:xfrm>
            <a:custGeom>
              <a:rect b="b" l="l" r="r" t="t"/>
              <a:pathLst>
                <a:path extrusionOk="0" h="3257" w="1791">
                  <a:moveTo>
                    <a:pt x="1791" y="1"/>
                  </a:moveTo>
                  <a:lnTo>
                    <a:pt x="141" y="118"/>
                  </a:lnTo>
                  <a:cubicBezTo>
                    <a:pt x="95" y="1023"/>
                    <a:pt x="47" y="1927"/>
                    <a:pt x="1" y="2831"/>
                  </a:cubicBezTo>
                  <a:lnTo>
                    <a:pt x="1499" y="3256"/>
                  </a:lnTo>
                  <a:cubicBezTo>
                    <a:pt x="1597" y="2172"/>
                    <a:pt x="1693" y="1086"/>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868125" y="2922431"/>
              <a:ext cx="305362" cy="550232"/>
            </a:xfrm>
            <a:custGeom>
              <a:rect b="b" l="l" r="r" t="t"/>
              <a:pathLst>
                <a:path extrusionOk="0" h="10060" w="5583">
                  <a:moveTo>
                    <a:pt x="2582" y="0"/>
                  </a:moveTo>
                  <a:lnTo>
                    <a:pt x="1371" y="163"/>
                  </a:lnTo>
                  <a:cubicBezTo>
                    <a:pt x="1260" y="276"/>
                    <a:pt x="1157" y="395"/>
                    <a:pt x="1059" y="520"/>
                  </a:cubicBezTo>
                  <a:cubicBezTo>
                    <a:pt x="88" y="1750"/>
                    <a:pt x="1" y="3200"/>
                    <a:pt x="29" y="6095"/>
                  </a:cubicBezTo>
                  <a:cubicBezTo>
                    <a:pt x="45" y="7605"/>
                    <a:pt x="86" y="8940"/>
                    <a:pt x="133" y="10060"/>
                  </a:cubicBezTo>
                  <a:lnTo>
                    <a:pt x="5582" y="9755"/>
                  </a:lnTo>
                  <a:cubicBezTo>
                    <a:pt x="5253" y="7307"/>
                    <a:pt x="4917" y="5180"/>
                    <a:pt x="4615" y="3275"/>
                  </a:cubicBezTo>
                  <a:cubicBezTo>
                    <a:pt x="4469" y="2364"/>
                    <a:pt x="4231" y="987"/>
                    <a:pt x="3156" y="280"/>
                  </a:cubicBezTo>
                  <a:cubicBezTo>
                    <a:pt x="2977" y="162"/>
                    <a:pt x="2784" y="68"/>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956185" y="2986644"/>
              <a:ext cx="273694" cy="309027"/>
            </a:xfrm>
            <a:custGeom>
              <a:rect b="b" l="l" r="r" t="t"/>
              <a:pathLst>
                <a:path extrusionOk="0" h="5650" w="5004">
                  <a:moveTo>
                    <a:pt x="3580" y="0"/>
                  </a:moveTo>
                  <a:cubicBezTo>
                    <a:pt x="3137" y="561"/>
                    <a:pt x="2688" y="1127"/>
                    <a:pt x="2237" y="1687"/>
                  </a:cubicBezTo>
                  <a:cubicBezTo>
                    <a:pt x="2167" y="1778"/>
                    <a:pt x="2095" y="1864"/>
                    <a:pt x="2025" y="1955"/>
                  </a:cubicBezTo>
                  <a:cubicBezTo>
                    <a:pt x="1844" y="2182"/>
                    <a:pt x="1662" y="2414"/>
                    <a:pt x="1479" y="2641"/>
                  </a:cubicBezTo>
                  <a:cubicBezTo>
                    <a:pt x="988" y="3258"/>
                    <a:pt x="495" y="3878"/>
                    <a:pt x="0" y="4499"/>
                  </a:cubicBezTo>
                  <a:cubicBezTo>
                    <a:pt x="15" y="5063"/>
                    <a:pt x="1101" y="5649"/>
                    <a:pt x="1426" y="5649"/>
                  </a:cubicBezTo>
                  <a:cubicBezTo>
                    <a:pt x="1450" y="5649"/>
                    <a:pt x="1470" y="5646"/>
                    <a:pt x="1485" y="5639"/>
                  </a:cubicBezTo>
                  <a:cubicBezTo>
                    <a:pt x="1732" y="5363"/>
                    <a:pt x="1984" y="5085"/>
                    <a:pt x="2237" y="4807"/>
                  </a:cubicBezTo>
                  <a:cubicBezTo>
                    <a:pt x="2454" y="4564"/>
                    <a:pt x="2672" y="4322"/>
                    <a:pt x="2884" y="4085"/>
                  </a:cubicBezTo>
                  <a:cubicBezTo>
                    <a:pt x="3060" y="3892"/>
                    <a:pt x="3232" y="3701"/>
                    <a:pt x="3403" y="3509"/>
                  </a:cubicBezTo>
                  <a:cubicBezTo>
                    <a:pt x="3459" y="3449"/>
                    <a:pt x="3515" y="3383"/>
                    <a:pt x="3570" y="3322"/>
                  </a:cubicBezTo>
                  <a:cubicBezTo>
                    <a:pt x="3681" y="3196"/>
                    <a:pt x="3792" y="3074"/>
                    <a:pt x="3908" y="2953"/>
                  </a:cubicBezTo>
                  <a:cubicBezTo>
                    <a:pt x="4272" y="2545"/>
                    <a:pt x="4635" y="2141"/>
                    <a:pt x="5004" y="1731"/>
                  </a:cubicBezTo>
                  <a:cubicBezTo>
                    <a:pt x="4994" y="1702"/>
                    <a:pt x="4984" y="1676"/>
                    <a:pt x="4974" y="1642"/>
                  </a:cubicBezTo>
                  <a:cubicBezTo>
                    <a:pt x="4812" y="1187"/>
                    <a:pt x="4454" y="571"/>
                    <a:pt x="3580"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875290" y="3131096"/>
              <a:ext cx="114422" cy="79034"/>
            </a:xfrm>
            <a:custGeom>
              <a:rect b="b" l="l" r="r" t="t"/>
              <a:pathLst>
                <a:path extrusionOk="0" h="1445" w="2092">
                  <a:moveTo>
                    <a:pt x="0" y="0"/>
                  </a:moveTo>
                  <a:lnTo>
                    <a:pt x="0" y="0"/>
                  </a:lnTo>
                  <a:cubicBezTo>
                    <a:pt x="470" y="484"/>
                    <a:pt x="935" y="959"/>
                    <a:pt x="1405" y="1444"/>
                  </a:cubicBezTo>
                  <a:cubicBezTo>
                    <a:pt x="1581" y="1252"/>
                    <a:pt x="1753" y="1060"/>
                    <a:pt x="1924" y="868"/>
                  </a:cubicBezTo>
                  <a:cubicBezTo>
                    <a:pt x="1980" y="808"/>
                    <a:pt x="2036" y="742"/>
                    <a:pt x="2091" y="682"/>
                  </a:cubicBezTo>
                  <a:cubicBezTo>
                    <a:pt x="1395" y="454"/>
                    <a:pt x="697" y="2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875181" y="2980737"/>
              <a:ext cx="210083" cy="228461"/>
            </a:xfrm>
            <a:custGeom>
              <a:rect b="b" l="l" r="r" t="t"/>
              <a:pathLst>
                <a:path extrusionOk="0" h="4177" w="3841">
                  <a:moveTo>
                    <a:pt x="2452" y="1"/>
                  </a:moveTo>
                  <a:cubicBezTo>
                    <a:pt x="2217" y="1"/>
                    <a:pt x="2027" y="61"/>
                    <a:pt x="1945" y="90"/>
                  </a:cubicBezTo>
                  <a:lnTo>
                    <a:pt x="1" y="2747"/>
                  </a:lnTo>
                  <a:lnTo>
                    <a:pt x="2166" y="4176"/>
                  </a:lnTo>
                  <a:cubicBezTo>
                    <a:pt x="2691" y="3366"/>
                    <a:pt x="3218" y="2556"/>
                    <a:pt x="3744" y="1746"/>
                  </a:cubicBezTo>
                  <a:cubicBezTo>
                    <a:pt x="3841" y="1017"/>
                    <a:pt x="3506" y="352"/>
                    <a:pt x="2955" y="105"/>
                  </a:cubicBezTo>
                  <a:cubicBezTo>
                    <a:pt x="2780" y="27"/>
                    <a:pt x="2606" y="1"/>
                    <a:pt x="2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1072195" y="2856250"/>
              <a:ext cx="96974" cy="62954"/>
            </a:xfrm>
            <a:custGeom>
              <a:rect b="b" l="l" r="r" t="t"/>
              <a:pathLst>
                <a:path extrusionOk="0" h="1151" w="1773">
                  <a:moveTo>
                    <a:pt x="881" y="0"/>
                  </a:moveTo>
                  <a:cubicBezTo>
                    <a:pt x="795" y="0"/>
                    <a:pt x="708" y="5"/>
                    <a:pt x="621" y="14"/>
                  </a:cubicBezTo>
                  <a:cubicBezTo>
                    <a:pt x="408" y="38"/>
                    <a:pt x="199" y="90"/>
                    <a:pt x="1" y="170"/>
                  </a:cubicBezTo>
                  <a:lnTo>
                    <a:pt x="211" y="850"/>
                  </a:lnTo>
                  <a:cubicBezTo>
                    <a:pt x="248" y="900"/>
                    <a:pt x="400" y="1092"/>
                    <a:pt x="663" y="1140"/>
                  </a:cubicBezTo>
                  <a:cubicBezTo>
                    <a:pt x="703" y="1147"/>
                    <a:pt x="743" y="1150"/>
                    <a:pt x="783" y="1150"/>
                  </a:cubicBezTo>
                  <a:cubicBezTo>
                    <a:pt x="1008" y="1150"/>
                    <a:pt x="1228" y="1040"/>
                    <a:pt x="1379" y="850"/>
                  </a:cubicBezTo>
                  <a:lnTo>
                    <a:pt x="1379" y="850"/>
                  </a:lnTo>
                  <a:cubicBezTo>
                    <a:pt x="1372" y="892"/>
                    <a:pt x="1362" y="983"/>
                    <a:pt x="1402" y="1008"/>
                  </a:cubicBezTo>
                  <a:cubicBezTo>
                    <a:pt x="1409" y="1013"/>
                    <a:pt x="1418" y="1015"/>
                    <a:pt x="1428" y="1015"/>
                  </a:cubicBezTo>
                  <a:cubicBezTo>
                    <a:pt x="1483" y="1015"/>
                    <a:pt x="1571" y="952"/>
                    <a:pt x="1663" y="842"/>
                  </a:cubicBezTo>
                  <a:cubicBezTo>
                    <a:pt x="1699" y="619"/>
                    <a:pt x="1737" y="394"/>
                    <a:pt x="1773" y="170"/>
                  </a:cubicBezTo>
                  <a:cubicBezTo>
                    <a:pt x="1488" y="58"/>
                    <a:pt x="1186" y="0"/>
                    <a:pt x="881"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981947" y="2861391"/>
              <a:ext cx="24285" cy="56555"/>
            </a:xfrm>
            <a:custGeom>
              <a:rect b="b" l="l" r="r" t="t"/>
              <a:pathLst>
                <a:path extrusionOk="0" h="1034" w="444">
                  <a:moveTo>
                    <a:pt x="342" y="0"/>
                  </a:moveTo>
                  <a:cubicBezTo>
                    <a:pt x="290" y="0"/>
                    <a:pt x="193" y="87"/>
                    <a:pt x="0" y="459"/>
                  </a:cubicBezTo>
                  <a:cubicBezTo>
                    <a:pt x="11" y="651"/>
                    <a:pt x="21" y="842"/>
                    <a:pt x="30" y="1033"/>
                  </a:cubicBezTo>
                  <a:lnTo>
                    <a:pt x="164" y="1033"/>
                  </a:lnTo>
                  <a:cubicBezTo>
                    <a:pt x="189" y="970"/>
                    <a:pt x="233" y="864"/>
                    <a:pt x="290" y="734"/>
                  </a:cubicBezTo>
                  <a:cubicBezTo>
                    <a:pt x="382" y="519"/>
                    <a:pt x="405" y="472"/>
                    <a:pt x="420" y="384"/>
                  </a:cubicBezTo>
                  <a:cubicBezTo>
                    <a:pt x="444" y="233"/>
                    <a:pt x="426" y="22"/>
                    <a:pt x="353" y="2"/>
                  </a:cubicBezTo>
                  <a:cubicBezTo>
                    <a:pt x="350" y="1"/>
                    <a:pt x="346" y="0"/>
                    <a:pt x="342"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1160638" y="3092918"/>
              <a:ext cx="298853" cy="234259"/>
            </a:xfrm>
            <a:custGeom>
              <a:rect b="b" l="l" r="r" t="t"/>
              <a:pathLst>
                <a:path extrusionOk="0" h="4283" w="5464">
                  <a:moveTo>
                    <a:pt x="592" y="0"/>
                  </a:moveTo>
                  <a:cubicBezTo>
                    <a:pt x="394" y="268"/>
                    <a:pt x="197" y="536"/>
                    <a:pt x="0" y="804"/>
                  </a:cubicBezTo>
                  <a:cubicBezTo>
                    <a:pt x="398" y="1294"/>
                    <a:pt x="778" y="1733"/>
                    <a:pt x="1127" y="2118"/>
                  </a:cubicBezTo>
                  <a:cubicBezTo>
                    <a:pt x="1301" y="2311"/>
                    <a:pt x="1469" y="2490"/>
                    <a:pt x="1622" y="2657"/>
                  </a:cubicBezTo>
                  <a:cubicBezTo>
                    <a:pt x="1818" y="2865"/>
                    <a:pt x="1971" y="3018"/>
                    <a:pt x="1993" y="3041"/>
                  </a:cubicBezTo>
                  <a:cubicBezTo>
                    <a:pt x="3069" y="4124"/>
                    <a:pt x="3895" y="4282"/>
                    <a:pt x="4284" y="4282"/>
                  </a:cubicBezTo>
                  <a:cubicBezTo>
                    <a:pt x="4445" y="4282"/>
                    <a:pt x="4531" y="4256"/>
                    <a:pt x="4531" y="4256"/>
                  </a:cubicBezTo>
                  <a:cubicBezTo>
                    <a:pt x="4562" y="4246"/>
                    <a:pt x="5136" y="4063"/>
                    <a:pt x="5318" y="3535"/>
                  </a:cubicBezTo>
                  <a:cubicBezTo>
                    <a:pt x="5464" y="3114"/>
                    <a:pt x="5312" y="2620"/>
                    <a:pt x="4933" y="2256"/>
                  </a:cubicBezTo>
                  <a:cubicBezTo>
                    <a:pt x="4032" y="1913"/>
                    <a:pt x="3155" y="1509"/>
                    <a:pt x="2308" y="1046"/>
                  </a:cubicBezTo>
                  <a:cubicBezTo>
                    <a:pt x="1678" y="703"/>
                    <a:pt x="1106" y="349"/>
                    <a:pt x="592"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919484" y="3127103"/>
              <a:ext cx="49663" cy="58742"/>
            </a:xfrm>
            <a:custGeom>
              <a:rect b="b" l="l" r="r" t="t"/>
              <a:pathLst>
                <a:path extrusionOk="0" h="1074" w="908">
                  <a:moveTo>
                    <a:pt x="807" y="0"/>
                  </a:moveTo>
                  <a:cubicBezTo>
                    <a:pt x="788" y="0"/>
                    <a:pt x="768" y="9"/>
                    <a:pt x="753" y="29"/>
                  </a:cubicBezTo>
                  <a:lnTo>
                    <a:pt x="26" y="959"/>
                  </a:lnTo>
                  <a:cubicBezTo>
                    <a:pt x="1" y="990"/>
                    <a:pt x="6" y="1034"/>
                    <a:pt x="37" y="1059"/>
                  </a:cubicBezTo>
                  <a:cubicBezTo>
                    <a:pt x="49" y="1068"/>
                    <a:pt x="65" y="1074"/>
                    <a:pt x="81" y="1074"/>
                  </a:cubicBezTo>
                  <a:cubicBezTo>
                    <a:pt x="103" y="1074"/>
                    <a:pt x="124" y="1063"/>
                    <a:pt x="138" y="1046"/>
                  </a:cubicBezTo>
                  <a:lnTo>
                    <a:pt x="865" y="117"/>
                  </a:lnTo>
                  <a:cubicBezTo>
                    <a:pt x="907" y="63"/>
                    <a:pt x="859" y="0"/>
                    <a:pt x="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986049" y="3171954"/>
              <a:ext cx="54148" cy="29426"/>
            </a:xfrm>
            <a:custGeom>
              <a:rect b="b" l="l" r="r" t="t"/>
              <a:pathLst>
                <a:path extrusionOk="0" h="538" w="990">
                  <a:moveTo>
                    <a:pt x="102" y="1"/>
                  </a:moveTo>
                  <a:cubicBezTo>
                    <a:pt x="37" y="1"/>
                    <a:pt x="0" y="100"/>
                    <a:pt x="73" y="136"/>
                  </a:cubicBezTo>
                  <a:lnTo>
                    <a:pt x="859" y="529"/>
                  </a:lnTo>
                  <a:cubicBezTo>
                    <a:pt x="868" y="535"/>
                    <a:pt x="880" y="537"/>
                    <a:pt x="891" y="537"/>
                  </a:cubicBezTo>
                  <a:cubicBezTo>
                    <a:pt x="891" y="537"/>
                    <a:pt x="892" y="537"/>
                    <a:pt x="892" y="537"/>
                  </a:cubicBezTo>
                  <a:cubicBezTo>
                    <a:pt x="966" y="537"/>
                    <a:pt x="989" y="435"/>
                    <a:pt x="922" y="402"/>
                  </a:cubicBezTo>
                  <a:lnTo>
                    <a:pt x="137" y="10"/>
                  </a:lnTo>
                  <a:cubicBezTo>
                    <a:pt x="125" y="4"/>
                    <a:pt x="113"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709671" y="3924131"/>
              <a:ext cx="8806" cy="133839"/>
            </a:xfrm>
            <a:custGeom>
              <a:rect b="b" l="l" r="r" t="t"/>
              <a:pathLst>
                <a:path extrusionOk="0" h="2447" w="161">
                  <a:moveTo>
                    <a:pt x="89" y="1"/>
                  </a:moveTo>
                  <a:cubicBezTo>
                    <a:pt x="54" y="1"/>
                    <a:pt x="18" y="24"/>
                    <a:pt x="18" y="71"/>
                  </a:cubicBezTo>
                  <a:lnTo>
                    <a:pt x="0" y="2375"/>
                  </a:lnTo>
                  <a:cubicBezTo>
                    <a:pt x="0" y="2415"/>
                    <a:pt x="32" y="2447"/>
                    <a:pt x="72" y="2447"/>
                  </a:cubicBezTo>
                  <a:cubicBezTo>
                    <a:pt x="110" y="2447"/>
                    <a:pt x="142" y="2415"/>
                    <a:pt x="142" y="2377"/>
                  </a:cubicBezTo>
                  <a:lnTo>
                    <a:pt x="160" y="73"/>
                  </a:lnTo>
                  <a:cubicBezTo>
                    <a:pt x="161" y="25"/>
                    <a:pt x="125"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709233" y="3895689"/>
              <a:ext cx="22534" cy="36263"/>
            </a:xfrm>
            <a:custGeom>
              <a:rect b="b" l="l" r="r" t="t"/>
              <a:pathLst>
                <a:path extrusionOk="0" h="663" w="412">
                  <a:moveTo>
                    <a:pt x="331" y="0"/>
                  </a:moveTo>
                  <a:cubicBezTo>
                    <a:pt x="305" y="0"/>
                    <a:pt x="279" y="15"/>
                    <a:pt x="268" y="40"/>
                  </a:cubicBezTo>
                  <a:lnTo>
                    <a:pt x="17" y="561"/>
                  </a:lnTo>
                  <a:cubicBezTo>
                    <a:pt x="0" y="596"/>
                    <a:pt x="15" y="639"/>
                    <a:pt x="50" y="656"/>
                  </a:cubicBezTo>
                  <a:cubicBezTo>
                    <a:pt x="60" y="661"/>
                    <a:pt x="70" y="663"/>
                    <a:pt x="81" y="663"/>
                  </a:cubicBezTo>
                  <a:cubicBezTo>
                    <a:pt x="108" y="663"/>
                    <a:pt x="133" y="647"/>
                    <a:pt x="145" y="622"/>
                  </a:cubicBezTo>
                  <a:lnTo>
                    <a:pt x="395" y="101"/>
                  </a:lnTo>
                  <a:cubicBezTo>
                    <a:pt x="412" y="66"/>
                    <a:pt x="397" y="24"/>
                    <a:pt x="362" y="7"/>
                  </a:cubicBezTo>
                  <a:cubicBezTo>
                    <a:pt x="352" y="2"/>
                    <a:pt x="341" y="0"/>
                    <a:pt x="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911280" y="4477762"/>
              <a:ext cx="85543" cy="31997"/>
            </a:xfrm>
            <a:custGeom>
              <a:rect b="b" l="l" r="r" t="t"/>
              <a:pathLst>
                <a:path extrusionOk="0" h="585" w="1564">
                  <a:moveTo>
                    <a:pt x="1564" y="0"/>
                  </a:moveTo>
                  <a:lnTo>
                    <a:pt x="81" y="32"/>
                  </a:lnTo>
                  <a:cubicBezTo>
                    <a:pt x="54" y="182"/>
                    <a:pt x="28" y="331"/>
                    <a:pt x="0" y="481"/>
                  </a:cubicBezTo>
                  <a:lnTo>
                    <a:pt x="1344" y="584"/>
                  </a:lnTo>
                  <a:lnTo>
                    <a:pt x="15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470049" y="4366347"/>
              <a:ext cx="73127" cy="73182"/>
            </a:xfrm>
            <a:custGeom>
              <a:rect b="b" l="l" r="r" t="t"/>
              <a:pathLst>
                <a:path extrusionOk="0" h="1338" w="1337">
                  <a:moveTo>
                    <a:pt x="1155" y="1"/>
                  </a:moveTo>
                  <a:lnTo>
                    <a:pt x="0" y="933"/>
                  </a:lnTo>
                  <a:lnTo>
                    <a:pt x="211" y="1337"/>
                  </a:lnTo>
                  <a:lnTo>
                    <a:pt x="1337" y="599"/>
                  </a:lnTo>
                  <a:lnTo>
                    <a:pt x="11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1291471" y="2623300"/>
              <a:ext cx="766332" cy="542465"/>
            </a:xfrm>
            <a:custGeom>
              <a:rect b="b" l="l" r="r" t="t"/>
              <a:pathLst>
                <a:path extrusionOk="0" h="9918" w="14011">
                  <a:moveTo>
                    <a:pt x="6389" y="0"/>
                  </a:moveTo>
                  <a:cubicBezTo>
                    <a:pt x="6273" y="0"/>
                    <a:pt x="6157" y="3"/>
                    <a:pt x="6042" y="8"/>
                  </a:cubicBezTo>
                  <a:cubicBezTo>
                    <a:pt x="5963" y="9"/>
                    <a:pt x="5901" y="75"/>
                    <a:pt x="5902" y="153"/>
                  </a:cubicBezTo>
                  <a:cubicBezTo>
                    <a:pt x="5903" y="231"/>
                    <a:pt x="5968" y="293"/>
                    <a:pt x="6045" y="293"/>
                  </a:cubicBezTo>
                  <a:cubicBezTo>
                    <a:pt x="6046" y="293"/>
                    <a:pt x="6047" y="293"/>
                    <a:pt x="6047" y="293"/>
                  </a:cubicBezTo>
                  <a:lnTo>
                    <a:pt x="6054" y="293"/>
                  </a:lnTo>
                  <a:cubicBezTo>
                    <a:pt x="6164" y="287"/>
                    <a:pt x="6274" y="285"/>
                    <a:pt x="6382" y="285"/>
                  </a:cubicBezTo>
                  <a:cubicBezTo>
                    <a:pt x="6459" y="285"/>
                    <a:pt x="6536" y="286"/>
                    <a:pt x="6613" y="288"/>
                  </a:cubicBezTo>
                  <a:cubicBezTo>
                    <a:pt x="6614" y="288"/>
                    <a:pt x="6615" y="288"/>
                    <a:pt x="6615" y="288"/>
                  </a:cubicBezTo>
                  <a:cubicBezTo>
                    <a:pt x="6682" y="288"/>
                    <a:pt x="6757" y="227"/>
                    <a:pt x="6760" y="150"/>
                  </a:cubicBezTo>
                  <a:cubicBezTo>
                    <a:pt x="6762" y="72"/>
                    <a:pt x="6700" y="6"/>
                    <a:pt x="6621" y="3"/>
                  </a:cubicBezTo>
                  <a:cubicBezTo>
                    <a:pt x="6545" y="1"/>
                    <a:pt x="6467" y="0"/>
                    <a:pt x="6389" y="0"/>
                  </a:cubicBezTo>
                  <a:close/>
                  <a:moveTo>
                    <a:pt x="7186" y="42"/>
                  </a:moveTo>
                  <a:cubicBezTo>
                    <a:pt x="7114" y="42"/>
                    <a:pt x="7053" y="97"/>
                    <a:pt x="7043" y="169"/>
                  </a:cubicBezTo>
                  <a:cubicBezTo>
                    <a:pt x="7035" y="249"/>
                    <a:pt x="7092" y="318"/>
                    <a:pt x="7170" y="327"/>
                  </a:cubicBezTo>
                  <a:cubicBezTo>
                    <a:pt x="7355" y="346"/>
                    <a:pt x="7540" y="373"/>
                    <a:pt x="7749" y="408"/>
                  </a:cubicBezTo>
                  <a:cubicBezTo>
                    <a:pt x="7823" y="408"/>
                    <a:pt x="7885" y="353"/>
                    <a:pt x="7892" y="279"/>
                  </a:cubicBezTo>
                  <a:cubicBezTo>
                    <a:pt x="7898" y="205"/>
                    <a:pt x="7848" y="140"/>
                    <a:pt x="7775" y="126"/>
                  </a:cubicBezTo>
                  <a:cubicBezTo>
                    <a:pt x="7584" y="91"/>
                    <a:pt x="7393" y="64"/>
                    <a:pt x="7201" y="43"/>
                  </a:cubicBezTo>
                  <a:cubicBezTo>
                    <a:pt x="7196" y="43"/>
                    <a:pt x="7191" y="42"/>
                    <a:pt x="7186" y="42"/>
                  </a:cubicBezTo>
                  <a:close/>
                  <a:moveTo>
                    <a:pt x="5478" y="54"/>
                  </a:moveTo>
                  <a:cubicBezTo>
                    <a:pt x="5473" y="54"/>
                    <a:pt x="5468" y="54"/>
                    <a:pt x="5463" y="55"/>
                  </a:cubicBezTo>
                  <a:cubicBezTo>
                    <a:pt x="5271" y="77"/>
                    <a:pt x="5080" y="107"/>
                    <a:pt x="4890" y="144"/>
                  </a:cubicBezTo>
                  <a:cubicBezTo>
                    <a:pt x="4814" y="154"/>
                    <a:pt x="4761" y="222"/>
                    <a:pt x="4769" y="298"/>
                  </a:cubicBezTo>
                  <a:cubicBezTo>
                    <a:pt x="4775" y="371"/>
                    <a:pt x="4838" y="427"/>
                    <a:pt x="4911" y="427"/>
                  </a:cubicBezTo>
                  <a:cubicBezTo>
                    <a:pt x="4913" y="427"/>
                    <a:pt x="4915" y="427"/>
                    <a:pt x="4917" y="427"/>
                  </a:cubicBezTo>
                  <a:cubicBezTo>
                    <a:pt x="4927" y="427"/>
                    <a:pt x="4936" y="425"/>
                    <a:pt x="4944" y="423"/>
                  </a:cubicBezTo>
                  <a:cubicBezTo>
                    <a:pt x="5127" y="388"/>
                    <a:pt x="5311" y="359"/>
                    <a:pt x="5496" y="337"/>
                  </a:cubicBezTo>
                  <a:cubicBezTo>
                    <a:pt x="5574" y="328"/>
                    <a:pt x="5630" y="258"/>
                    <a:pt x="5621" y="179"/>
                  </a:cubicBezTo>
                  <a:cubicBezTo>
                    <a:pt x="5611" y="107"/>
                    <a:pt x="5549" y="54"/>
                    <a:pt x="5478" y="54"/>
                  </a:cubicBezTo>
                  <a:close/>
                  <a:moveTo>
                    <a:pt x="8306" y="249"/>
                  </a:moveTo>
                  <a:cubicBezTo>
                    <a:pt x="8243" y="249"/>
                    <a:pt x="8186" y="290"/>
                    <a:pt x="8168" y="354"/>
                  </a:cubicBezTo>
                  <a:cubicBezTo>
                    <a:pt x="8147" y="430"/>
                    <a:pt x="8192" y="507"/>
                    <a:pt x="8268" y="528"/>
                  </a:cubicBezTo>
                  <a:cubicBezTo>
                    <a:pt x="8448" y="576"/>
                    <a:pt x="8626" y="631"/>
                    <a:pt x="8802" y="693"/>
                  </a:cubicBezTo>
                  <a:cubicBezTo>
                    <a:pt x="8818" y="698"/>
                    <a:pt x="8833" y="700"/>
                    <a:pt x="8849" y="700"/>
                  </a:cubicBezTo>
                  <a:cubicBezTo>
                    <a:pt x="8919" y="700"/>
                    <a:pt x="8979" y="650"/>
                    <a:pt x="8990" y="582"/>
                  </a:cubicBezTo>
                  <a:cubicBezTo>
                    <a:pt x="9001" y="513"/>
                    <a:pt x="8963" y="446"/>
                    <a:pt x="8897" y="423"/>
                  </a:cubicBezTo>
                  <a:cubicBezTo>
                    <a:pt x="8713" y="360"/>
                    <a:pt x="8528" y="303"/>
                    <a:pt x="8341" y="253"/>
                  </a:cubicBezTo>
                  <a:cubicBezTo>
                    <a:pt x="8329" y="250"/>
                    <a:pt x="8317" y="249"/>
                    <a:pt x="8306" y="249"/>
                  </a:cubicBezTo>
                  <a:close/>
                  <a:moveTo>
                    <a:pt x="4363" y="270"/>
                  </a:moveTo>
                  <a:cubicBezTo>
                    <a:pt x="4350" y="270"/>
                    <a:pt x="4337" y="272"/>
                    <a:pt x="4324" y="276"/>
                  </a:cubicBezTo>
                  <a:cubicBezTo>
                    <a:pt x="4138" y="326"/>
                    <a:pt x="3953" y="382"/>
                    <a:pt x="3771" y="447"/>
                  </a:cubicBezTo>
                  <a:cubicBezTo>
                    <a:pt x="3620" y="499"/>
                    <a:pt x="3657" y="724"/>
                    <a:pt x="3818" y="724"/>
                  </a:cubicBezTo>
                  <a:cubicBezTo>
                    <a:pt x="3834" y="724"/>
                    <a:pt x="3850" y="722"/>
                    <a:pt x="3865" y="716"/>
                  </a:cubicBezTo>
                  <a:cubicBezTo>
                    <a:pt x="4041" y="653"/>
                    <a:pt x="4219" y="599"/>
                    <a:pt x="4399" y="550"/>
                  </a:cubicBezTo>
                  <a:cubicBezTo>
                    <a:pt x="4475" y="530"/>
                    <a:pt x="4519" y="452"/>
                    <a:pt x="4499" y="376"/>
                  </a:cubicBezTo>
                  <a:cubicBezTo>
                    <a:pt x="4482" y="312"/>
                    <a:pt x="4425" y="270"/>
                    <a:pt x="4363" y="270"/>
                  </a:cubicBezTo>
                  <a:close/>
                  <a:moveTo>
                    <a:pt x="9379" y="625"/>
                  </a:moveTo>
                  <a:cubicBezTo>
                    <a:pt x="9324" y="625"/>
                    <a:pt x="9272" y="657"/>
                    <a:pt x="9249" y="710"/>
                  </a:cubicBezTo>
                  <a:cubicBezTo>
                    <a:pt x="9218" y="783"/>
                    <a:pt x="9250" y="867"/>
                    <a:pt x="9322" y="899"/>
                  </a:cubicBezTo>
                  <a:cubicBezTo>
                    <a:pt x="9441" y="951"/>
                    <a:pt x="9559" y="1006"/>
                    <a:pt x="9677" y="1066"/>
                  </a:cubicBezTo>
                  <a:cubicBezTo>
                    <a:pt x="9727" y="1091"/>
                    <a:pt x="9776" y="1116"/>
                    <a:pt x="9824" y="1142"/>
                  </a:cubicBezTo>
                  <a:cubicBezTo>
                    <a:pt x="9845" y="1154"/>
                    <a:pt x="9868" y="1159"/>
                    <a:pt x="9892" y="1159"/>
                  </a:cubicBezTo>
                  <a:cubicBezTo>
                    <a:pt x="9893" y="1159"/>
                    <a:pt x="9893" y="1159"/>
                    <a:pt x="9894" y="1159"/>
                  </a:cubicBezTo>
                  <a:cubicBezTo>
                    <a:pt x="10042" y="1159"/>
                    <a:pt x="10092" y="961"/>
                    <a:pt x="9960" y="892"/>
                  </a:cubicBezTo>
                  <a:cubicBezTo>
                    <a:pt x="9909" y="863"/>
                    <a:pt x="9857" y="837"/>
                    <a:pt x="9806" y="811"/>
                  </a:cubicBezTo>
                  <a:cubicBezTo>
                    <a:pt x="9684" y="750"/>
                    <a:pt x="9561" y="692"/>
                    <a:pt x="9437" y="638"/>
                  </a:cubicBezTo>
                  <a:cubicBezTo>
                    <a:pt x="9418" y="629"/>
                    <a:pt x="9399" y="625"/>
                    <a:pt x="9379" y="625"/>
                  </a:cubicBezTo>
                  <a:close/>
                  <a:moveTo>
                    <a:pt x="3289" y="647"/>
                  </a:moveTo>
                  <a:cubicBezTo>
                    <a:pt x="3270" y="647"/>
                    <a:pt x="3250" y="651"/>
                    <a:pt x="3232" y="659"/>
                  </a:cubicBezTo>
                  <a:cubicBezTo>
                    <a:pt x="3055" y="736"/>
                    <a:pt x="2880" y="819"/>
                    <a:pt x="2709" y="909"/>
                  </a:cubicBezTo>
                  <a:cubicBezTo>
                    <a:pt x="2572" y="975"/>
                    <a:pt x="2620" y="1179"/>
                    <a:pt x="2770" y="1179"/>
                  </a:cubicBezTo>
                  <a:cubicBezTo>
                    <a:pt x="2771" y="1179"/>
                    <a:pt x="2773" y="1179"/>
                    <a:pt x="2775" y="1179"/>
                  </a:cubicBezTo>
                  <a:lnTo>
                    <a:pt x="2775" y="1178"/>
                  </a:lnTo>
                  <a:cubicBezTo>
                    <a:pt x="2797" y="1178"/>
                    <a:pt x="2820" y="1172"/>
                    <a:pt x="2840" y="1162"/>
                  </a:cubicBezTo>
                  <a:cubicBezTo>
                    <a:pt x="3006" y="1074"/>
                    <a:pt x="3175" y="994"/>
                    <a:pt x="3345" y="920"/>
                  </a:cubicBezTo>
                  <a:cubicBezTo>
                    <a:pt x="3417" y="889"/>
                    <a:pt x="3450" y="805"/>
                    <a:pt x="3419" y="733"/>
                  </a:cubicBezTo>
                  <a:cubicBezTo>
                    <a:pt x="3395" y="679"/>
                    <a:pt x="3343" y="647"/>
                    <a:pt x="3289" y="647"/>
                  </a:cubicBezTo>
                  <a:close/>
                  <a:moveTo>
                    <a:pt x="10382" y="1164"/>
                  </a:moveTo>
                  <a:cubicBezTo>
                    <a:pt x="10335" y="1164"/>
                    <a:pt x="10290" y="1187"/>
                    <a:pt x="10263" y="1230"/>
                  </a:cubicBezTo>
                  <a:cubicBezTo>
                    <a:pt x="10221" y="1296"/>
                    <a:pt x="10240" y="1383"/>
                    <a:pt x="10306" y="1426"/>
                  </a:cubicBezTo>
                  <a:cubicBezTo>
                    <a:pt x="10464" y="1527"/>
                    <a:pt x="10616" y="1634"/>
                    <a:pt x="10764" y="1745"/>
                  </a:cubicBezTo>
                  <a:cubicBezTo>
                    <a:pt x="10788" y="1764"/>
                    <a:pt x="10819" y="1774"/>
                    <a:pt x="10849" y="1774"/>
                  </a:cubicBezTo>
                  <a:cubicBezTo>
                    <a:pt x="10850" y="1774"/>
                    <a:pt x="10850" y="1774"/>
                    <a:pt x="10851" y="1774"/>
                  </a:cubicBezTo>
                  <a:cubicBezTo>
                    <a:pt x="10987" y="1774"/>
                    <a:pt x="11045" y="1599"/>
                    <a:pt x="10934" y="1518"/>
                  </a:cubicBezTo>
                  <a:cubicBezTo>
                    <a:pt x="10781" y="1401"/>
                    <a:pt x="10622" y="1291"/>
                    <a:pt x="10459" y="1187"/>
                  </a:cubicBezTo>
                  <a:cubicBezTo>
                    <a:pt x="10435" y="1171"/>
                    <a:pt x="10409" y="1164"/>
                    <a:pt x="10382" y="1164"/>
                  </a:cubicBezTo>
                  <a:close/>
                  <a:moveTo>
                    <a:pt x="2283" y="1173"/>
                  </a:moveTo>
                  <a:cubicBezTo>
                    <a:pt x="2256" y="1173"/>
                    <a:pt x="2229" y="1181"/>
                    <a:pt x="2205" y="1197"/>
                  </a:cubicBezTo>
                  <a:cubicBezTo>
                    <a:pt x="2041" y="1298"/>
                    <a:pt x="1881" y="1406"/>
                    <a:pt x="1724" y="1520"/>
                  </a:cubicBezTo>
                  <a:cubicBezTo>
                    <a:pt x="1661" y="1567"/>
                    <a:pt x="1646" y="1655"/>
                    <a:pt x="1692" y="1720"/>
                  </a:cubicBezTo>
                  <a:cubicBezTo>
                    <a:pt x="1720" y="1756"/>
                    <a:pt x="1762" y="1778"/>
                    <a:pt x="1808" y="1778"/>
                  </a:cubicBezTo>
                  <a:cubicBezTo>
                    <a:pt x="1838" y="1778"/>
                    <a:pt x="1867" y="1769"/>
                    <a:pt x="1892" y="1750"/>
                  </a:cubicBezTo>
                  <a:cubicBezTo>
                    <a:pt x="2043" y="1640"/>
                    <a:pt x="2197" y="1536"/>
                    <a:pt x="2355" y="1438"/>
                  </a:cubicBezTo>
                  <a:cubicBezTo>
                    <a:pt x="2424" y="1399"/>
                    <a:pt x="2447" y="1309"/>
                    <a:pt x="2405" y="1241"/>
                  </a:cubicBezTo>
                  <a:cubicBezTo>
                    <a:pt x="2377" y="1197"/>
                    <a:pt x="2330" y="1173"/>
                    <a:pt x="2283" y="1173"/>
                  </a:cubicBezTo>
                  <a:close/>
                  <a:moveTo>
                    <a:pt x="1361" y="1844"/>
                  </a:moveTo>
                  <a:cubicBezTo>
                    <a:pt x="1328" y="1844"/>
                    <a:pt x="1295" y="1856"/>
                    <a:pt x="1268" y="1879"/>
                  </a:cubicBezTo>
                  <a:cubicBezTo>
                    <a:pt x="1122" y="2002"/>
                    <a:pt x="978" y="2133"/>
                    <a:pt x="840" y="2268"/>
                  </a:cubicBezTo>
                  <a:cubicBezTo>
                    <a:pt x="747" y="2357"/>
                    <a:pt x="811" y="2513"/>
                    <a:pt x="939" y="2513"/>
                  </a:cubicBezTo>
                  <a:cubicBezTo>
                    <a:pt x="977" y="2513"/>
                    <a:pt x="1013" y="2498"/>
                    <a:pt x="1040" y="2472"/>
                  </a:cubicBezTo>
                  <a:cubicBezTo>
                    <a:pt x="1173" y="2341"/>
                    <a:pt x="1311" y="2216"/>
                    <a:pt x="1453" y="2095"/>
                  </a:cubicBezTo>
                  <a:cubicBezTo>
                    <a:pt x="1512" y="2044"/>
                    <a:pt x="1520" y="1955"/>
                    <a:pt x="1469" y="1895"/>
                  </a:cubicBezTo>
                  <a:cubicBezTo>
                    <a:pt x="1441" y="1861"/>
                    <a:pt x="1401" y="1844"/>
                    <a:pt x="1361" y="1844"/>
                  </a:cubicBezTo>
                  <a:close/>
                  <a:moveTo>
                    <a:pt x="11290" y="1850"/>
                  </a:moveTo>
                  <a:cubicBezTo>
                    <a:pt x="11251" y="1850"/>
                    <a:pt x="11211" y="1866"/>
                    <a:pt x="11183" y="1899"/>
                  </a:cubicBezTo>
                  <a:cubicBezTo>
                    <a:pt x="11131" y="1958"/>
                    <a:pt x="11136" y="2048"/>
                    <a:pt x="11196" y="2100"/>
                  </a:cubicBezTo>
                  <a:cubicBezTo>
                    <a:pt x="11336" y="2222"/>
                    <a:pt x="11470" y="2352"/>
                    <a:pt x="11599" y="2486"/>
                  </a:cubicBezTo>
                  <a:cubicBezTo>
                    <a:pt x="11626" y="2513"/>
                    <a:pt x="11663" y="2529"/>
                    <a:pt x="11702" y="2529"/>
                  </a:cubicBezTo>
                  <a:lnTo>
                    <a:pt x="11702" y="2528"/>
                  </a:lnTo>
                  <a:cubicBezTo>
                    <a:pt x="11703" y="2528"/>
                    <a:pt x="11703" y="2528"/>
                    <a:pt x="11704" y="2528"/>
                  </a:cubicBezTo>
                  <a:cubicBezTo>
                    <a:pt x="11829" y="2528"/>
                    <a:pt x="11893" y="2376"/>
                    <a:pt x="11804" y="2287"/>
                  </a:cubicBezTo>
                  <a:cubicBezTo>
                    <a:pt x="11669" y="2148"/>
                    <a:pt x="11530" y="2015"/>
                    <a:pt x="11384" y="1885"/>
                  </a:cubicBezTo>
                  <a:cubicBezTo>
                    <a:pt x="11357" y="1862"/>
                    <a:pt x="11324" y="1850"/>
                    <a:pt x="11290" y="1850"/>
                  </a:cubicBezTo>
                  <a:close/>
                  <a:moveTo>
                    <a:pt x="547" y="2641"/>
                  </a:moveTo>
                  <a:cubicBezTo>
                    <a:pt x="507" y="2641"/>
                    <a:pt x="468" y="2657"/>
                    <a:pt x="440" y="2690"/>
                  </a:cubicBezTo>
                  <a:cubicBezTo>
                    <a:pt x="313" y="2833"/>
                    <a:pt x="190" y="2982"/>
                    <a:pt x="72" y="3138"/>
                  </a:cubicBezTo>
                  <a:cubicBezTo>
                    <a:pt x="0" y="3230"/>
                    <a:pt x="66" y="3366"/>
                    <a:pt x="184" y="3366"/>
                  </a:cubicBezTo>
                  <a:cubicBezTo>
                    <a:pt x="185" y="3366"/>
                    <a:pt x="185" y="3366"/>
                    <a:pt x="186" y="3366"/>
                  </a:cubicBezTo>
                  <a:cubicBezTo>
                    <a:pt x="230" y="3366"/>
                    <a:pt x="272" y="3345"/>
                    <a:pt x="298" y="3310"/>
                  </a:cubicBezTo>
                  <a:cubicBezTo>
                    <a:pt x="413" y="3161"/>
                    <a:pt x="531" y="3016"/>
                    <a:pt x="653" y="2877"/>
                  </a:cubicBezTo>
                  <a:cubicBezTo>
                    <a:pt x="705" y="2818"/>
                    <a:pt x="700" y="2728"/>
                    <a:pt x="641" y="2676"/>
                  </a:cubicBezTo>
                  <a:cubicBezTo>
                    <a:pt x="614" y="2652"/>
                    <a:pt x="580" y="2641"/>
                    <a:pt x="547" y="2641"/>
                  </a:cubicBezTo>
                  <a:close/>
                  <a:moveTo>
                    <a:pt x="12083" y="2667"/>
                  </a:moveTo>
                  <a:cubicBezTo>
                    <a:pt x="12051" y="2667"/>
                    <a:pt x="12018" y="2679"/>
                    <a:pt x="11992" y="2701"/>
                  </a:cubicBezTo>
                  <a:cubicBezTo>
                    <a:pt x="11931" y="2751"/>
                    <a:pt x="11924" y="2841"/>
                    <a:pt x="11973" y="2901"/>
                  </a:cubicBezTo>
                  <a:cubicBezTo>
                    <a:pt x="12093" y="3044"/>
                    <a:pt x="12206" y="3191"/>
                    <a:pt x="12314" y="3343"/>
                  </a:cubicBezTo>
                  <a:cubicBezTo>
                    <a:pt x="12341" y="3381"/>
                    <a:pt x="12384" y="3403"/>
                    <a:pt x="12431" y="3403"/>
                  </a:cubicBezTo>
                  <a:lnTo>
                    <a:pt x="12429" y="3403"/>
                  </a:lnTo>
                  <a:cubicBezTo>
                    <a:pt x="12430" y="3403"/>
                    <a:pt x="12430" y="3403"/>
                    <a:pt x="12431" y="3403"/>
                  </a:cubicBezTo>
                  <a:cubicBezTo>
                    <a:pt x="12547" y="3403"/>
                    <a:pt x="12614" y="3271"/>
                    <a:pt x="12546" y="3178"/>
                  </a:cubicBezTo>
                  <a:cubicBezTo>
                    <a:pt x="12434" y="3020"/>
                    <a:pt x="12316" y="2868"/>
                    <a:pt x="12191" y="2719"/>
                  </a:cubicBezTo>
                  <a:cubicBezTo>
                    <a:pt x="12163" y="2685"/>
                    <a:pt x="12123" y="2667"/>
                    <a:pt x="12083" y="2667"/>
                  </a:cubicBezTo>
                  <a:close/>
                  <a:moveTo>
                    <a:pt x="12743" y="3594"/>
                  </a:moveTo>
                  <a:cubicBezTo>
                    <a:pt x="12718" y="3594"/>
                    <a:pt x="12692" y="3600"/>
                    <a:pt x="12669" y="3614"/>
                  </a:cubicBezTo>
                  <a:cubicBezTo>
                    <a:pt x="12602" y="3655"/>
                    <a:pt x="12580" y="3742"/>
                    <a:pt x="12621" y="3811"/>
                  </a:cubicBezTo>
                  <a:cubicBezTo>
                    <a:pt x="12719" y="3969"/>
                    <a:pt x="12810" y="4133"/>
                    <a:pt x="12893" y="4298"/>
                  </a:cubicBezTo>
                  <a:cubicBezTo>
                    <a:pt x="12917" y="4346"/>
                    <a:pt x="12967" y="4377"/>
                    <a:pt x="13021" y="4377"/>
                  </a:cubicBezTo>
                  <a:cubicBezTo>
                    <a:pt x="13126" y="4375"/>
                    <a:pt x="13195" y="4264"/>
                    <a:pt x="13148" y="4169"/>
                  </a:cubicBezTo>
                  <a:cubicBezTo>
                    <a:pt x="13059" y="3997"/>
                    <a:pt x="12965" y="3828"/>
                    <a:pt x="12865" y="3662"/>
                  </a:cubicBezTo>
                  <a:cubicBezTo>
                    <a:pt x="12838" y="3618"/>
                    <a:pt x="12791" y="3594"/>
                    <a:pt x="12743" y="3594"/>
                  </a:cubicBezTo>
                  <a:close/>
                  <a:moveTo>
                    <a:pt x="13260" y="4610"/>
                  </a:moveTo>
                  <a:cubicBezTo>
                    <a:pt x="13241" y="4610"/>
                    <a:pt x="13222" y="4614"/>
                    <a:pt x="13204" y="4622"/>
                  </a:cubicBezTo>
                  <a:cubicBezTo>
                    <a:pt x="13133" y="4652"/>
                    <a:pt x="13099" y="4734"/>
                    <a:pt x="13128" y="4805"/>
                  </a:cubicBezTo>
                  <a:cubicBezTo>
                    <a:pt x="13201" y="4978"/>
                    <a:pt x="13267" y="5151"/>
                    <a:pt x="13327" y="5328"/>
                  </a:cubicBezTo>
                  <a:cubicBezTo>
                    <a:pt x="13346" y="5386"/>
                    <a:pt x="13401" y="5426"/>
                    <a:pt x="13462" y="5426"/>
                  </a:cubicBezTo>
                  <a:cubicBezTo>
                    <a:pt x="13477" y="5426"/>
                    <a:pt x="13492" y="5423"/>
                    <a:pt x="13507" y="5418"/>
                  </a:cubicBezTo>
                  <a:cubicBezTo>
                    <a:pt x="13581" y="5393"/>
                    <a:pt x="13622" y="5312"/>
                    <a:pt x="13597" y="5238"/>
                  </a:cubicBezTo>
                  <a:cubicBezTo>
                    <a:pt x="13534" y="5054"/>
                    <a:pt x="13465" y="4873"/>
                    <a:pt x="13390" y="4694"/>
                  </a:cubicBezTo>
                  <a:cubicBezTo>
                    <a:pt x="13367" y="4642"/>
                    <a:pt x="13315" y="4610"/>
                    <a:pt x="13260" y="4610"/>
                  </a:cubicBezTo>
                  <a:close/>
                  <a:moveTo>
                    <a:pt x="13623" y="5687"/>
                  </a:moveTo>
                  <a:cubicBezTo>
                    <a:pt x="13612" y="5687"/>
                    <a:pt x="13600" y="5689"/>
                    <a:pt x="13589" y="5691"/>
                  </a:cubicBezTo>
                  <a:cubicBezTo>
                    <a:pt x="13513" y="5711"/>
                    <a:pt x="13466" y="5788"/>
                    <a:pt x="13486" y="5865"/>
                  </a:cubicBezTo>
                  <a:cubicBezTo>
                    <a:pt x="13533" y="6044"/>
                    <a:pt x="13572" y="6227"/>
                    <a:pt x="13606" y="6411"/>
                  </a:cubicBezTo>
                  <a:cubicBezTo>
                    <a:pt x="13618" y="6478"/>
                    <a:pt x="13676" y="6527"/>
                    <a:pt x="13744" y="6527"/>
                  </a:cubicBezTo>
                  <a:cubicBezTo>
                    <a:pt x="13745" y="6527"/>
                    <a:pt x="13746" y="6527"/>
                    <a:pt x="13747" y="6527"/>
                  </a:cubicBezTo>
                  <a:cubicBezTo>
                    <a:pt x="13754" y="6527"/>
                    <a:pt x="13764" y="6527"/>
                    <a:pt x="13771" y="6525"/>
                  </a:cubicBezTo>
                  <a:cubicBezTo>
                    <a:pt x="13849" y="6512"/>
                    <a:pt x="13901" y="6437"/>
                    <a:pt x="13886" y="6360"/>
                  </a:cubicBezTo>
                  <a:cubicBezTo>
                    <a:pt x="13851" y="6169"/>
                    <a:pt x="13810" y="5980"/>
                    <a:pt x="13762" y="5793"/>
                  </a:cubicBezTo>
                  <a:cubicBezTo>
                    <a:pt x="13744" y="5729"/>
                    <a:pt x="13687" y="5687"/>
                    <a:pt x="13623" y="5687"/>
                  </a:cubicBezTo>
                  <a:close/>
                  <a:moveTo>
                    <a:pt x="13840" y="6804"/>
                  </a:moveTo>
                  <a:cubicBezTo>
                    <a:pt x="13830" y="6804"/>
                    <a:pt x="13821" y="6805"/>
                    <a:pt x="13811" y="6808"/>
                  </a:cubicBezTo>
                  <a:cubicBezTo>
                    <a:pt x="13733" y="6817"/>
                    <a:pt x="13676" y="6887"/>
                    <a:pt x="13685" y="6965"/>
                  </a:cubicBezTo>
                  <a:cubicBezTo>
                    <a:pt x="13706" y="7149"/>
                    <a:pt x="13718" y="7335"/>
                    <a:pt x="13724" y="7522"/>
                  </a:cubicBezTo>
                  <a:cubicBezTo>
                    <a:pt x="13726" y="7598"/>
                    <a:pt x="13790" y="7660"/>
                    <a:pt x="13867" y="7660"/>
                  </a:cubicBezTo>
                  <a:lnTo>
                    <a:pt x="13871" y="7660"/>
                  </a:lnTo>
                  <a:cubicBezTo>
                    <a:pt x="13950" y="7657"/>
                    <a:pt x="14011" y="7592"/>
                    <a:pt x="14009" y="7513"/>
                  </a:cubicBezTo>
                  <a:cubicBezTo>
                    <a:pt x="14003" y="7319"/>
                    <a:pt x="13989" y="7125"/>
                    <a:pt x="13968" y="6934"/>
                  </a:cubicBezTo>
                  <a:cubicBezTo>
                    <a:pt x="13961" y="6865"/>
                    <a:pt x="13909" y="6804"/>
                    <a:pt x="13840" y="6804"/>
                  </a:cubicBezTo>
                  <a:close/>
                  <a:moveTo>
                    <a:pt x="13864" y="7945"/>
                  </a:moveTo>
                  <a:cubicBezTo>
                    <a:pt x="13787" y="7945"/>
                    <a:pt x="13725" y="8006"/>
                    <a:pt x="13723" y="8083"/>
                  </a:cubicBezTo>
                  <a:cubicBezTo>
                    <a:pt x="13715" y="8268"/>
                    <a:pt x="13701" y="8454"/>
                    <a:pt x="13680" y="8640"/>
                  </a:cubicBezTo>
                  <a:cubicBezTo>
                    <a:pt x="13672" y="8718"/>
                    <a:pt x="13727" y="8788"/>
                    <a:pt x="13821" y="8799"/>
                  </a:cubicBezTo>
                  <a:cubicBezTo>
                    <a:pt x="13894" y="8799"/>
                    <a:pt x="13954" y="8744"/>
                    <a:pt x="13962" y="8671"/>
                  </a:cubicBezTo>
                  <a:cubicBezTo>
                    <a:pt x="13985" y="8479"/>
                    <a:pt x="13999" y="8286"/>
                    <a:pt x="14006" y="8093"/>
                  </a:cubicBezTo>
                  <a:cubicBezTo>
                    <a:pt x="14009" y="8012"/>
                    <a:pt x="13945" y="7947"/>
                    <a:pt x="13864" y="7945"/>
                  </a:cubicBezTo>
                  <a:close/>
                  <a:moveTo>
                    <a:pt x="13737" y="9073"/>
                  </a:moveTo>
                  <a:cubicBezTo>
                    <a:pt x="13669" y="9073"/>
                    <a:pt x="13608" y="9123"/>
                    <a:pt x="13597" y="9193"/>
                  </a:cubicBezTo>
                  <a:cubicBezTo>
                    <a:pt x="13563" y="9375"/>
                    <a:pt x="13522" y="9557"/>
                    <a:pt x="13474" y="9738"/>
                  </a:cubicBezTo>
                  <a:cubicBezTo>
                    <a:pt x="13450" y="9829"/>
                    <a:pt x="13519" y="9917"/>
                    <a:pt x="13612" y="9917"/>
                  </a:cubicBezTo>
                  <a:cubicBezTo>
                    <a:pt x="13676" y="9917"/>
                    <a:pt x="13733" y="9874"/>
                    <a:pt x="13750" y="9812"/>
                  </a:cubicBezTo>
                  <a:cubicBezTo>
                    <a:pt x="13800" y="9623"/>
                    <a:pt x="13842" y="9435"/>
                    <a:pt x="13877" y="9245"/>
                  </a:cubicBezTo>
                  <a:cubicBezTo>
                    <a:pt x="13894" y="9167"/>
                    <a:pt x="13843" y="9090"/>
                    <a:pt x="13764" y="9075"/>
                  </a:cubicBezTo>
                  <a:cubicBezTo>
                    <a:pt x="13755" y="9074"/>
                    <a:pt x="13746" y="9073"/>
                    <a:pt x="13737" y="90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4" name="Google Shape;444;p31"/>
          <p:cNvPicPr preferRelativeResize="0"/>
          <p:nvPr/>
        </p:nvPicPr>
        <p:blipFill>
          <a:blip r:embed="rId3">
            <a:alphaModFix/>
          </a:blip>
          <a:stretch>
            <a:fillRect/>
          </a:stretch>
        </p:blipFill>
        <p:spPr>
          <a:xfrm>
            <a:off x="2518550" y="1971750"/>
            <a:ext cx="4106901" cy="2053475"/>
          </a:xfrm>
          <a:prstGeom prst="rect">
            <a:avLst/>
          </a:prstGeom>
          <a:noFill/>
          <a:ln>
            <a:noFill/>
          </a:ln>
        </p:spPr>
      </p:pic>
      <p:sp>
        <p:nvSpPr>
          <p:cNvPr id="445" name="Google Shape;44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32"/>
          <p:cNvPicPr preferRelativeResize="0"/>
          <p:nvPr/>
        </p:nvPicPr>
        <p:blipFill>
          <a:blip r:embed="rId3">
            <a:alphaModFix/>
          </a:blip>
          <a:stretch>
            <a:fillRect/>
          </a:stretch>
        </p:blipFill>
        <p:spPr>
          <a:xfrm>
            <a:off x="1780324" y="230937"/>
            <a:ext cx="5583350" cy="4681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33"/>
          <p:cNvPicPr preferRelativeResize="0"/>
          <p:nvPr/>
        </p:nvPicPr>
        <p:blipFill>
          <a:blip r:embed="rId3">
            <a:alphaModFix/>
          </a:blip>
          <a:stretch>
            <a:fillRect/>
          </a:stretch>
        </p:blipFill>
        <p:spPr>
          <a:xfrm>
            <a:off x="665700" y="0"/>
            <a:ext cx="789108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4"/>
          <p:cNvSpPr txBox="1"/>
          <p:nvPr>
            <p:ph type="title"/>
          </p:nvPr>
        </p:nvSpPr>
        <p:spPr>
          <a:xfrm>
            <a:off x="381475" y="535725"/>
            <a:ext cx="49206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463" name="Google Shape;46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34"/>
          <p:cNvPicPr preferRelativeResize="0"/>
          <p:nvPr/>
        </p:nvPicPr>
        <p:blipFill>
          <a:blip r:embed="rId3">
            <a:alphaModFix/>
          </a:blip>
          <a:stretch>
            <a:fillRect/>
          </a:stretch>
        </p:blipFill>
        <p:spPr>
          <a:xfrm>
            <a:off x="1094388" y="1181025"/>
            <a:ext cx="6955218" cy="3962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5"/>
          <p:cNvSpPr txBox="1"/>
          <p:nvPr>
            <p:ph idx="1" type="subTitle"/>
          </p:nvPr>
        </p:nvSpPr>
        <p:spPr>
          <a:xfrm>
            <a:off x="621950" y="1574900"/>
            <a:ext cx="5617200" cy="21954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b="1" lang="en" sz="2300"/>
              <a:t>Diversification of products</a:t>
            </a:r>
            <a:endParaRPr b="1" sz="2300"/>
          </a:p>
          <a:p>
            <a:pPr indent="-374650" lvl="0" marL="457200" rtl="0" algn="l">
              <a:lnSpc>
                <a:spcPct val="150000"/>
              </a:lnSpc>
              <a:spcBef>
                <a:spcPts val="0"/>
              </a:spcBef>
              <a:spcAft>
                <a:spcPts val="0"/>
              </a:spcAft>
              <a:buSzPts val="2300"/>
              <a:buChar char="●"/>
            </a:pPr>
            <a:r>
              <a:rPr b="1" lang="en" sz="2300"/>
              <a:t>A wide range of prices</a:t>
            </a:r>
            <a:endParaRPr b="1" sz="2300"/>
          </a:p>
          <a:p>
            <a:pPr indent="-374650" lvl="0" marL="457200" rtl="0" algn="l">
              <a:lnSpc>
                <a:spcPct val="150000"/>
              </a:lnSpc>
              <a:spcBef>
                <a:spcPts val="0"/>
              </a:spcBef>
              <a:spcAft>
                <a:spcPts val="0"/>
              </a:spcAft>
              <a:buSzPts val="2300"/>
              <a:buChar char="●"/>
            </a:pPr>
            <a:r>
              <a:rPr b="1" lang="en" sz="2300"/>
              <a:t>Collaboration with major brands</a:t>
            </a:r>
            <a:endParaRPr b="1" sz="2300"/>
          </a:p>
          <a:p>
            <a:pPr indent="-374650" lvl="0" marL="457200" rtl="0" algn="l">
              <a:lnSpc>
                <a:spcPct val="150000"/>
              </a:lnSpc>
              <a:spcBef>
                <a:spcPts val="0"/>
              </a:spcBef>
              <a:spcAft>
                <a:spcPts val="0"/>
              </a:spcAft>
              <a:buSzPts val="2300"/>
              <a:buChar char="●"/>
            </a:pPr>
            <a:r>
              <a:rPr b="1" lang="en" sz="2300"/>
              <a:t>Various distribution channels</a:t>
            </a:r>
            <a:endParaRPr b="1" sz="2300"/>
          </a:p>
          <a:p>
            <a:pPr indent="-374650" lvl="0" marL="457200" rtl="0" algn="l">
              <a:lnSpc>
                <a:spcPct val="150000"/>
              </a:lnSpc>
              <a:spcBef>
                <a:spcPts val="0"/>
              </a:spcBef>
              <a:spcAft>
                <a:spcPts val="0"/>
              </a:spcAft>
              <a:buSzPts val="2300"/>
              <a:buChar char="●"/>
            </a:pPr>
            <a:r>
              <a:rPr b="1" lang="en" sz="2300"/>
              <a:t>Customer services</a:t>
            </a:r>
            <a:endParaRPr b="1" sz="2300"/>
          </a:p>
        </p:txBody>
      </p:sp>
      <p:sp>
        <p:nvSpPr>
          <p:cNvPr id="470" name="Google Shape;470;p35"/>
          <p:cNvSpPr txBox="1"/>
          <p:nvPr>
            <p:ph type="title"/>
          </p:nvPr>
        </p:nvSpPr>
        <p:spPr>
          <a:xfrm>
            <a:off x="356750" y="535725"/>
            <a:ext cx="32208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 to market</a:t>
            </a:r>
            <a:endParaRPr/>
          </a:p>
        </p:txBody>
      </p:sp>
      <p:sp>
        <p:nvSpPr>
          <p:cNvPr id="471" name="Google Shape;47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6"/>
          <p:cNvSpPr txBox="1"/>
          <p:nvPr>
            <p:ph idx="1" type="subTitle"/>
          </p:nvPr>
        </p:nvSpPr>
        <p:spPr>
          <a:xfrm>
            <a:off x="3325500" y="2189138"/>
            <a:ext cx="2493000" cy="208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77" name="Google Shape;477;p36"/>
          <p:cNvPicPr preferRelativeResize="0"/>
          <p:nvPr/>
        </p:nvPicPr>
        <p:blipFill>
          <a:blip r:embed="rId3">
            <a:alphaModFix/>
          </a:blip>
          <a:stretch>
            <a:fillRect/>
          </a:stretch>
        </p:blipFill>
        <p:spPr>
          <a:xfrm>
            <a:off x="-38525" y="1681"/>
            <a:ext cx="9143998" cy="5141768"/>
          </a:xfrm>
          <a:prstGeom prst="rect">
            <a:avLst/>
          </a:prstGeom>
          <a:noFill/>
          <a:ln>
            <a:noFill/>
          </a:ln>
        </p:spPr>
      </p:pic>
      <p:sp>
        <p:nvSpPr>
          <p:cNvPr id="478" name="Google Shape;47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36"/>
          <p:cNvSpPr txBox="1"/>
          <p:nvPr>
            <p:ph type="title"/>
          </p:nvPr>
        </p:nvSpPr>
        <p:spPr>
          <a:xfrm>
            <a:off x="2067475" y="2617725"/>
            <a:ext cx="4932000" cy="7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Botanical</a:t>
            </a:r>
            <a:r>
              <a:rPr lang="en">
                <a:solidFill>
                  <a:schemeClr val="lt1"/>
                </a:solidFill>
              </a:rPr>
              <a:t> Collection</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ph idx="1" type="subTitle"/>
          </p:nvPr>
        </p:nvSpPr>
        <p:spPr>
          <a:xfrm>
            <a:off x="1763292" y="1031400"/>
            <a:ext cx="5617200" cy="2195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t>Released on January 1, 2021</a:t>
            </a:r>
            <a:endParaRPr sz="1800"/>
          </a:p>
          <a:p>
            <a:pPr indent="0" lvl="0" marL="0" rtl="0" algn="ctr">
              <a:lnSpc>
                <a:spcPct val="150000"/>
              </a:lnSpc>
              <a:spcBef>
                <a:spcPts val="0"/>
              </a:spcBef>
              <a:spcAft>
                <a:spcPts val="0"/>
              </a:spcAft>
              <a:buNone/>
            </a:pPr>
            <a:r>
              <a:rPr b="1" lang="en" sz="2100"/>
              <a:t>Flower Bouquet + LEGO Bonsai Tree</a:t>
            </a:r>
            <a:endParaRPr b="1" sz="2100"/>
          </a:p>
          <a:p>
            <a:pPr indent="0" lvl="0" marL="0" rtl="0" algn="ctr">
              <a:lnSpc>
                <a:spcPct val="150000"/>
              </a:lnSpc>
              <a:spcBef>
                <a:spcPts val="0"/>
              </a:spcBef>
              <a:spcAft>
                <a:spcPts val="0"/>
              </a:spcAft>
              <a:buNone/>
            </a:pPr>
            <a:r>
              <a:rPr b="1" lang="en" sz="2100"/>
              <a:t>Great for interior design of any home</a:t>
            </a:r>
            <a:endParaRPr b="1" sz="2100"/>
          </a:p>
          <a:p>
            <a:pPr indent="0" lvl="0" marL="0" rtl="0" algn="ctr">
              <a:lnSpc>
                <a:spcPct val="150000"/>
              </a:lnSpc>
              <a:spcBef>
                <a:spcPts val="0"/>
              </a:spcBef>
              <a:spcAft>
                <a:spcPts val="0"/>
              </a:spcAft>
              <a:buNone/>
            </a:pPr>
            <a:r>
              <a:rPr b="1" lang="en" sz="2100"/>
              <a:t>Great for de-stress and mindfulness</a:t>
            </a:r>
            <a:endParaRPr b="1" sz="2100"/>
          </a:p>
          <a:p>
            <a:pPr indent="0" lvl="0" marL="0" rtl="0" algn="ctr">
              <a:lnSpc>
                <a:spcPct val="150000"/>
              </a:lnSpc>
              <a:spcBef>
                <a:spcPts val="0"/>
              </a:spcBef>
              <a:spcAft>
                <a:spcPts val="0"/>
              </a:spcAft>
              <a:buNone/>
            </a:pPr>
            <a:r>
              <a:rPr b="1" lang="en">
                <a:solidFill>
                  <a:srgbClr val="9E9E9E"/>
                </a:solidFill>
              </a:rPr>
              <a:t>“73 percent of adults are actively looking for ways to destress and that 81 percent of adults said that playing helps them relax.”</a:t>
            </a:r>
            <a:endParaRPr b="1">
              <a:solidFill>
                <a:srgbClr val="9E9E9E"/>
              </a:solidFill>
            </a:endParaRPr>
          </a:p>
          <a:p>
            <a:pPr indent="0" lvl="0" marL="0" rtl="0" algn="ctr">
              <a:lnSpc>
                <a:spcPct val="150000"/>
              </a:lnSpc>
              <a:spcBef>
                <a:spcPts val="0"/>
              </a:spcBef>
              <a:spcAft>
                <a:spcPts val="0"/>
              </a:spcAft>
              <a:buNone/>
            </a:pPr>
            <a:r>
              <a:rPr b="1" lang="en">
                <a:solidFill>
                  <a:srgbClr val="9E9E9E"/>
                </a:solidFill>
              </a:rPr>
              <a:t>– </a:t>
            </a:r>
            <a:r>
              <a:rPr b="1" i="1" lang="en">
                <a:solidFill>
                  <a:srgbClr val="9E9E9E"/>
                </a:solidFill>
              </a:rPr>
              <a:t>Press Release (LEGO Group), December 2020</a:t>
            </a:r>
            <a:endParaRPr b="1" i="1">
              <a:solidFill>
                <a:srgbClr val="9E9E9E"/>
              </a:solidFill>
            </a:endParaRPr>
          </a:p>
          <a:p>
            <a:pPr indent="0" lvl="0" marL="0" rtl="0" algn="ctr">
              <a:lnSpc>
                <a:spcPct val="150000"/>
              </a:lnSpc>
              <a:spcBef>
                <a:spcPts val="0"/>
              </a:spcBef>
              <a:spcAft>
                <a:spcPts val="0"/>
              </a:spcAft>
              <a:buNone/>
            </a:pPr>
            <a:r>
              <a:t/>
            </a:r>
            <a:endParaRPr b="1" sz="2100"/>
          </a:p>
        </p:txBody>
      </p:sp>
      <p:pic>
        <p:nvPicPr>
          <p:cNvPr id="485" name="Google Shape;485;p37"/>
          <p:cNvPicPr preferRelativeResize="0"/>
          <p:nvPr/>
        </p:nvPicPr>
        <p:blipFill>
          <a:blip r:embed="rId3">
            <a:alphaModFix/>
          </a:blip>
          <a:stretch>
            <a:fillRect/>
          </a:stretch>
        </p:blipFill>
        <p:spPr>
          <a:xfrm>
            <a:off x="6810325" y="3922049"/>
            <a:ext cx="2333674" cy="1221400"/>
          </a:xfrm>
          <a:prstGeom prst="rect">
            <a:avLst/>
          </a:prstGeom>
          <a:noFill/>
          <a:ln>
            <a:noFill/>
          </a:ln>
          <a:effectLst>
            <a:outerShdw blurRad="57150" rotWithShape="0" algn="bl" dir="5400000" dist="19050">
              <a:srgbClr val="000000">
                <a:alpha val="50000"/>
              </a:srgbClr>
            </a:outerShdw>
          </a:effectLst>
        </p:spPr>
      </p:pic>
      <p:pic>
        <p:nvPicPr>
          <p:cNvPr id="486" name="Google Shape;486;p37"/>
          <p:cNvPicPr preferRelativeResize="0"/>
          <p:nvPr/>
        </p:nvPicPr>
        <p:blipFill>
          <a:blip r:embed="rId4">
            <a:alphaModFix/>
          </a:blip>
          <a:stretch>
            <a:fillRect/>
          </a:stretch>
        </p:blipFill>
        <p:spPr>
          <a:xfrm>
            <a:off x="377600" y="-1"/>
            <a:ext cx="1573275" cy="2654900"/>
          </a:xfrm>
          <a:prstGeom prst="rect">
            <a:avLst/>
          </a:prstGeom>
          <a:noFill/>
          <a:ln>
            <a:noFill/>
          </a:ln>
          <a:effectLst>
            <a:outerShdw blurRad="57150" rotWithShape="0" algn="bl" dir="5400000" dist="19050">
              <a:srgbClr val="000000">
                <a:alpha val="50000"/>
              </a:srgbClr>
            </a:outerShdw>
          </a:effectLst>
        </p:spPr>
      </p:pic>
      <p:sp>
        <p:nvSpPr>
          <p:cNvPr id="487" name="Google Shape;48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ff Induction Training Meeting by Slidesgo">
  <a:themeElements>
    <a:clrScheme name="Simple Light">
      <a:dk1>
        <a:srgbClr val="1E1E56"/>
      </a:dk1>
      <a:lt1>
        <a:srgbClr val="FFFFFF"/>
      </a:lt1>
      <a:dk2>
        <a:srgbClr val="8FBCD8"/>
      </a:dk2>
      <a:lt2>
        <a:srgbClr val="FF5543"/>
      </a:lt2>
      <a:accent1>
        <a:srgbClr val="FFBB33"/>
      </a:accent1>
      <a:accent2>
        <a:srgbClr val="FCE4C6"/>
      </a:accent2>
      <a:accent3>
        <a:srgbClr val="A7BDD1"/>
      </a:accent3>
      <a:accent4>
        <a:srgbClr val="FFFFFF"/>
      </a:accent4>
      <a:accent5>
        <a:srgbClr val="FFFFFF"/>
      </a:accent5>
      <a:accent6>
        <a:srgbClr val="FFFFFF"/>
      </a:accent6>
      <a:hlink>
        <a:srgbClr val="1E1E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